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Source Code Pro Light"/>
      <p:regular r:id="rId16"/>
      <p:bold r:id="rId17"/>
      <p:italic r:id="rId18"/>
      <p:boldItalic r:id="rId19"/>
    </p:embeddedFont>
    <p:embeddedFont>
      <p:font typeface="Teko"/>
      <p:regular r:id="rId20"/>
      <p:bold r:id="rId21"/>
    </p:embeddedFont>
    <p:embeddedFont>
      <p:font typeface="Source Code Pro"/>
      <p:regular r:id="rId22"/>
      <p:bold r:id="rId23"/>
      <p:italic r:id="rId24"/>
      <p:boldItalic r:id="rId25"/>
    </p:embeddedFont>
    <p:embeddedFont>
      <p:font typeface="Teko Medium"/>
      <p:regular r:id="rId26"/>
      <p:bold r:id="rId27"/>
    </p:embeddedFont>
    <p:embeddedFont>
      <p:font typeface="Teko Light"/>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7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071"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Teko-regular.fntdata"/><Relationship Id="rId22" Type="http://schemas.openxmlformats.org/officeDocument/2006/relationships/font" Target="fonts/SourceCodePro-regular.fntdata"/><Relationship Id="rId21" Type="http://schemas.openxmlformats.org/officeDocument/2006/relationships/font" Target="fonts/Teko-bold.fntdata"/><Relationship Id="rId24" Type="http://schemas.openxmlformats.org/officeDocument/2006/relationships/font" Target="fonts/SourceCodePro-italic.fntdata"/><Relationship Id="rId23" Type="http://schemas.openxmlformats.org/officeDocument/2006/relationships/font" Target="fonts/SourceCodePr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TekoMedium-regular.fntdata"/><Relationship Id="rId25" Type="http://schemas.openxmlformats.org/officeDocument/2006/relationships/font" Target="fonts/SourceCodePro-boldItalic.fntdata"/><Relationship Id="rId28" Type="http://schemas.openxmlformats.org/officeDocument/2006/relationships/font" Target="fonts/TekoLight-regular.fntdata"/><Relationship Id="rId27" Type="http://schemas.openxmlformats.org/officeDocument/2006/relationships/font" Target="fonts/Teko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TekoLight-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SourceCodeProLight-bold.fntdata"/><Relationship Id="rId16" Type="http://schemas.openxmlformats.org/officeDocument/2006/relationships/font" Target="fonts/SourceCodeProLight-regular.fntdata"/><Relationship Id="rId19" Type="http://schemas.openxmlformats.org/officeDocument/2006/relationships/font" Target="fonts/SourceCodeProLight-boldItalic.fntdata"/><Relationship Id="rId18" Type="http://schemas.openxmlformats.org/officeDocument/2006/relationships/font" Target="fonts/SourceCodeProLigh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60867d946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60867d946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56415604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56415604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4dfce81f1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4dfce81f1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564156046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564156046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5465e7bc0b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5465e7bc0b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5465e7bc0b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5465e7bc0b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564156046e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564156046e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962750" y="1680600"/>
            <a:ext cx="4475400" cy="17823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p:txBody>
      </p:sp>
      <p:sp>
        <p:nvSpPr>
          <p:cNvPr id="10" name="Google Shape;10;p2"/>
          <p:cNvSpPr txBox="1"/>
          <p:nvPr>
            <p:ph idx="1" type="subTitle"/>
          </p:nvPr>
        </p:nvSpPr>
        <p:spPr>
          <a:xfrm>
            <a:off x="962750" y="36636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multimedia">
  <p:cSld name="CUSTOM_7_2_1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1"/>
          <p:cNvSpPr txBox="1"/>
          <p:nvPr>
            <p:ph type="ctrTitle"/>
          </p:nvPr>
        </p:nvSpPr>
        <p:spPr>
          <a:xfrm flipH="1">
            <a:off x="3609150" y="3368900"/>
            <a:ext cx="1939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Font typeface="Source Code Pro Light"/>
              <a:buNone/>
              <a:defRPr sz="1000">
                <a:latin typeface="Source Code Pro Light"/>
                <a:ea typeface="Source Code Pro Light"/>
                <a:cs typeface="Source Code Pro Light"/>
                <a:sym typeface="Source Code Pro Light"/>
              </a:defRPr>
            </a:lvl1pPr>
            <a:lvl2pPr lvl="1" rtl="0" algn="r">
              <a:spcBef>
                <a:spcPts val="0"/>
              </a:spcBef>
              <a:spcAft>
                <a:spcPts val="0"/>
              </a:spcAft>
              <a:buSzPts val="6500"/>
              <a:buFont typeface="Source Code Pro"/>
              <a:buNone/>
              <a:defRPr sz="6500">
                <a:latin typeface="Source Code Pro"/>
                <a:ea typeface="Source Code Pro"/>
                <a:cs typeface="Source Code Pro"/>
                <a:sym typeface="Source Code Pro"/>
              </a:defRPr>
            </a:lvl2pPr>
            <a:lvl3pPr lvl="2" rtl="0" algn="r">
              <a:spcBef>
                <a:spcPts val="0"/>
              </a:spcBef>
              <a:spcAft>
                <a:spcPts val="0"/>
              </a:spcAft>
              <a:buSzPts val="6500"/>
              <a:buFont typeface="Source Code Pro"/>
              <a:buNone/>
              <a:defRPr sz="6500">
                <a:latin typeface="Source Code Pro"/>
                <a:ea typeface="Source Code Pro"/>
                <a:cs typeface="Source Code Pro"/>
                <a:sym typeface="Source Code Pro"/>
              </a:defRPr>
            </a:lvl3pPr>
            <a:lvl4pPr lvl="3" rtl="0" algn="r">
              <a:spcBef>
                <a:spcPts val="0"/>
              </a:spcBef>
              <a:spcAft>
                <a:spcPts val="0"/>
              </a:spcAft>
              <a:buSzPts val="6500"/>
              <a:buFont typeface="Source Code Pro"/>
              <a:buNone/>
              <a:defRPr sz="6500">
                <a:latin typeface="Source Code Pro"/>
                <a:ea typeface="Source Code Pro"/>
                <a:cs typeface="Source Code Pro"/>
                <a:sym typeface="Source Code Pro"/>
              </a:defRPr>
            </a:lvl4pPr>
            <a:lvl5pPr lvl="4" rtl="0" algn="r">
              <a:spcBef>
                <a:spcPts val="0"/>
              </a:spcBef>
              <a:spcAft>
                <a:spcPts val="0"/>
              </a:spcAft>
              <a:buSzPts val="6500"/>
              <a:buFont typeface="Source Code Pro"/>
              <a:buNone/>
              <a:defRPr sz="6500">
                <a:latin typeface="Source Code Pro"/>
                <a:ea typeface="Source Code Pro"/>
                <a:cs typeface="Source Code Pro"/>
                <a:sym typeface="Source Code Pro"/>
              </a:defRPr>
            </a:lvl5pPr>
            <a:lvl6pPr lvl="5" rtl="0" algn="r">
              <a:spcBef>
                <a:spcPts val="0"/>
              </a:spcBef>
              <a:spcAft>
                <a:spcPts val="0"/>
              </a:spcAft>
              <a:buSzPts val="6500"/>
              <a:buFont typeface="Source Code Pro"/>
              <a:buNone/>
              <a:defRPr sz="6500">
                <a:latin typeface="Source Code Pro"/>
                <a:ea typeface="Source Code Pro"/>
                <a:cs typeface="Source Code Pro"/>
                <a:sym typeface="Source Code Pro"/>
              </a:defRPr>
            </a:lvl6pPr>
            <a:lvl7pPr lvl="6" rtl="0" algn="r">
              <a:spcBef>
                <a:spcPts val="0"/>
              </a:spcBef>
              <a:spcAft>
                <a:spcPts val="0"/>
              </a:spcAft>
              <a:buSzPts val="6500"/>
              <a:buFont typeface="Source Code Pro"/>
              <a:buNone/>
              <a:defRPr sz="6500">
                <a:latin typeface="Source Code Pro"/>
                <a:ea typeface="Source Code Pro"/>
                <a:cs typeface="Source Code Pro"/>
                <a:sym typeface="Source Code Pro"/>
              </a:defRPr>
            </a:lvl7pPr>
            <a:lvl8pPr lvl="7" rtl="0" algn="r">
              <a:spcBef>
                <a:spcPts val="0"/>
              </a:spcBef>
              <a:spcAft>
                <a:spcPts val="0"/>
              </a:spcAft>
              <a:buSzPts val="6500"/>
              <a:buFont typeface="Source Code Pro"/>
              <a:buNone/>
              <a:defRPr sz="6500">
                <a:latin typeface="Source Code Pro"/>
                <a:ea typeface="Source Code Pro"/>
                <a:cs typeface="Source Code Pro"/>
                <a:sym typeface="Source Code Pro"/>
              </a:defRPr>
            </a:lvl8pPr>
            <a:lvl9pPr lvl="8" rtl="0" algn="r">
              <a:spcBef>
                <a:spcPts val="0"/>
              </a:spcBef>
              <a:spcAft>
                <a:spcPts val="0"/>
              </a:spcAft>
              <a:buSzPts val="6500"/>
              <a:buFont typeface="Source Code Pro"/>
              <a:buNone/>
              <a:defRPr sz="6500">
                <a:latin typeface="Source Code Pro"/>
                <a:ea typeface="Source Code Pro"/>
                <a:cs typeface="Source Code Pro"/>
                <a:sym typeface="Source Code Pro"/>
              </a:defRPr>
            </a:lvl9pPr>
          </a:lstStyle>
          <a:p/>
        </p:txBody>
      </p:sp>
      <p:sp>
        <p:nvSpPr>
          <p:cNvPr id="56" name="Google Shape;56;p11"/>
          <p:cNvSpPr txBox="1"/>
          <p:nvPr>
            <p:ph idx="2" type="ctrTitle"/>
          </p:nvPr>
        </p:nvSpPr>
        <p:spPr>
          <a:xfrm flipH="1">
            <a:off x="2988900" y="-665953"/>
            <a:ext cx="3166200" cy="192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
  <p:cSld name="CUSTOM_19">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2"/>
          <p:cNvSpPr txBox="1"/>
          <p:nvPr>
            <p:ph type="ctrTitle"/>
          </p:nvPr>
        </p:nvSpPr>
        <p:spPr>
          <a:xfrm>
            <a:off x="1348450" y="157530"/>
            <a:ext cx="64470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
        <p:nvSpPr>
          <p:cNvPr id="59" name="Google Shape;59;p12"/>
          <p:cNvSpPr txBox="1"/>
          <p:nvPr>
            <p:ph idx="1" type="subTitle"/>
          </p:nvPr>
        </p:nvSpPr>
        <p:spPr>
          <a:xfrm>
            <a:off x="865200" y="3125022"/>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0" name="Google Shape;60;p12"/>
          <p:cNvSpPr txBox="1"/>
          <p:nvPr>
            <p:ph idx="2" type="subTitle"/>
          </p:nvPr>
        </p:nvSpPr>
        <p:spPr>
          <a:xfrm>
            <a:off x="3663000" y="2744022"/>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1" name="Google Shape;61;p12"/>
          <p:cNvSpPr txBox="1"/>
          <p:nvPr>
            <p:ph idx="3" type="ctrTitle"/>
          </p:nvPr>
        </p:nvSpPr>
        <p:spPr>
          <a:xfrm>
            <a:off x="464600" y="28794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SzPts val="2400"/>
              <a:buFont typeface="Teko"/>
              <a:buNone/>
              <a:defRPr sz="2400">
                <a:latin typeface="Teko"/>
                <a:ea typeface="Teko"/>
                <a:cs typeface="Teko"/>
                <a:sym typeface="Teko"/>
              </a:defRPr>
            </a:lvl2pPr>
            <a:lvl3pPr lvl="2" rtl="0" algn="ctr">
              <a:spcBef>
                <a:spcPts val="0"/>
              </a:spcBef>
              <a:spcAft>
                <a:spcPts val="0"/>
              </a:spcAft>
              <a:buSzPts val="2400"/>
              <a:buFont typeface="Teko"/>
              <a:buNone/>
              <a:defRPr sz="2400">
                <a:latin typeface="Teko"/>
                <a:ea typeface="Teko"/>
                <a:cs typeface="Teko"/>
                <a:sym typeface="Teko"/>
              </a:defRPr>
            </a:lvl3pPr>
            <a:lvl4pPr lvl="3" rtl="0" algn="ctr">
              <a:spcBef>
                <a:spcPts val="0"/>
              </a:spcBef>
              <a:spcAft>
                <a:spcPts val="0"/>
              </a:spcAft>
              <a:buSzPts val="2400"/>
              <a:buFont typeface="Teko"/>
              <a:buNone/>
              <a:defRPr sz="2400">
                <a:latin typeface="Teko"/>
                <a:ea typeface="Teko"/>
                <a:cs typeface="Teko"/>
                <a:sym typeface="Teko"/>
              </a:defRPr>
            </a:lvl4pPr>
            <a:lvl5pPr lvl="4" rtl="0" algn="ctr">
              <a:spcBef>
                <a:spcPts val="0"/>
              </a:spcBef>
              <a:spcAft>
                <a:spcPts val="0"/>
              </a:spcAft>
              <a:buSzPts val="2400"/>
              <a:buFont typeface="Teko"/>
              <a:buNone/>
              <a:defRPr sz="2400">
                <a:latin typeface="Teko"/>
                <a:ea typeface="Teko"/>
                <a:cs typeface="Teko"/>
                <a:sym typeface="Teko"/>
              </a:defRPr>
            </a:lvl5pPr>
            <a:lvl6pPr lvl="5" rtl="0" algn="ctr">
              <a:spcBef>
                <a:spcPts val="0"/>
              </a:spcBef>
              <a:spcAft>
                <a:spcPts val="0"/>
              </a:spcAft>
              <a:buSzPts val="2400"/>
              <a:buFont typeface="Teko"/>
              <a:buNone/>
              <a:defRPr sz="2400">
                <a:latin typeface="Teko"/>
                <a:ea typeface="Teko"/>
                <a:cs typeface="Teko"/>
                <a:sym typeface="Teko"/>
              </a:defRPr>
            </a:lvl6pPr>
            <a:lvl7pPr lvl="6" rtl="0" algn="ctr">
              <a:spcBef>
                <a:spcPts val="0"/>
              </a:spcBef>
              <a:spcAft>
                <a:spcPts val="0"/>
              </a:spcAft>
              <a:buSzPts val="2400"/>
              <a:buFont typeface="Teko"/>
              <a:buNone/>
              <a:defRPr sz="2400">
                <a:latin typeface="Teko"/>
                <a:ea typeface="Teko"/>
                <a:cs typeface="Teko"/>
                <a:sym typeface="Teko"/>
              </a:defRPr>
            </a:lvl7pPr>
            <a:lvl8pPr lvl="7" rtl="0" algn="ctr">
              <a:spcBef>
                <a:spcPts val="0"/>
              </a:spcBef>
              <a:spcAft>
                <a:spcPts val="0"/>
              </a:spcAft>
              <a:buSzPts val="2400"/>
              <a:buFont typeface="Teko"/>
              <a:buNone/>
              <a:defRPr sz="2400">
                <a:latin typeface="Teko"/>
                <a:ea typeface="Teko"/>
                <a:cs typeface="Teko"/>
                <a:sym typeface="Teko"/>
              </a:defRPr>
            </a:lvl8pPr>
            <a:lvl9pPr lvl="8" rtl="0" algn="ctr">
              <a:spcBef>
                <a:spcPts val="0"/>
              </a:spcBef>
              <a:spcAft>
                <a:spcPts val="0"/>
              </a:spcAft>
              <a:buSzPts val="2400"/>
              <a:buFont typeface="Teko"/>
              <a:buNone/>
              <a:defRPr sz="2400">
                <a:latin typeface="Teko"/>
                <a:ea typeface="Teko"/>
                <a:cs typeface="Teko"/>
                <a:sym typeface="Teko"/>
              </a:defRPr>
            </a:lvl9pPr>
          </a:lstStyle>
          <a:p/>
        </p:txBody>
      </p:sp>
      <p:sp>
        <p:nvSpPr>
          <p:cNvPr id="62" name="Google Shape;62;p12"/>
          <p:cNvSpPr txBox="1"/>
          <p:nvPr>
            <p:ph idx="4" type="ctrTitle"/>
          </p:nvPr>
        </p:nvSpPr>
        <p:spPr>
          <a:xfrm>
            <a:off x="3262350" y="24984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SzPts val="2400"/>
              <a:buFont typeface="Teko"/>
              <a:buNone/>
              <a:defRPr sz="2400">
                <a:latin typeface="Teko"/>
                <a:ea typeface="Teko"/>
                <a:cs typeface="Teko"/>
                <a:sym typeface="Teko"/>
              </a:defRPr>
            </a:lvl2pPr>
            <a:lvl3pPr lvl="2" rtl="0" algn="ctr">
              <a:spcBef>
                <a:spcPts val="0"/>
              </a:spcBef>
              <a:spcAft>
                <a:spcPts val="0"/>
              </a:spcAft>
              <a:buSzPts val="2400"/>
              <a:buFont typeface="Teko"/>
              <a:buNone/>
              <a:defRPr sz="2400">
                <a:latin typeface="Teko"/>
                <a:ea typeface="Teko"/>
                <a:cs typeface="Teko"/>
                <a:sym typeface="Teko"/>
              </a:defRPr>
            </a:lvl3pPr>
            <a:lvl4pPr lvl="3" rtl="0" algn="ctr">
              <a:spcBef>
                <a:spcPts val="0"/>
              </a:spcBef>
              <a:spcAft>
                <a:spcPts val="0"/>
              </a:spcAft>
              <a:buSzPts val="2400"/>
              <a:buFont typeface="Teko"/>
              <a:buNone/>
              <a:defRPr sz="2400">
                <a:latin typeface="Teko"/>
                <a:ea typeface="Teko"/>
                <a:cs typeface="Teko"/>
                <a:sym typeface="Teko"/>
              </a:defRPr>
            </a:lvl4pPr>
            <a:lvl5pPr lvl="4" rtl="0" algn="ctr">
              <a:spcBef>
                <a:spcPts val="0"/>
              </a:spcBef>
              <a:spcAft>
                <a:spcPts val="0"/>
              </a:spcAft>
              <a:buSzPts val="2400"/>
              <a:buFont typeface="Teko"/>
              <a:buNone/>
              <a:defRPr sz="2400">
                <a:latin typeface="Teko"/>
                <a:ea typeface="Teko"/>
                <a:cs typeface="Teko"/>
                <a:sym typeface="Teko"/>
              </a:defRPr>
            </a:lvl5pPr>
            <a:lvl6pPr lvl="5" rtl="0" algn="ctr">
              <a:spcBef>
                <a:spcPts val="0"/>
              </a:spcBef>
              <a:spcAft>
                <a:spcPts val="0"/>
              </a:spcAft>
              <a:buSzPts val="2400"/>
              <a:buFont typeface="Teko"/>
              <a:buNone/>
              <a:defRPr sz="2400">
                <a:latin typeface="Teko"/>
                <a:ea typeface="Teko"/>
                <a:cs typeface="Teko"/>
                <a:sym typeface="Teko"/>
              </a:defRPr>
            </a:lvl6pPr>
            <a:lvl7pPr lvl="6" rtl="0" algn="ctr">
              <a:spcBef>
                <a:spcPts val="0"/>
              </a:spcBef>
              <a:spcAft>
                <a:spcPts val="0"/>
              </a:spcAft>
              <a:buSzPts val="2400"/>
              <a:buFont typeface="Teko"/>
              <a:buNone/>
              <a:defRPr sz="2400">
                <a:latin typeface="Teko"/>
                <a:ea typeface="Teko"/>
                <a:cs typeface="Teko"/>
                <a:sym typeface="Teko"/>
              </a:defRPr>
            </a:lvl7pPr>
            <a:lvl8pPr lvl="7" rtl="0" algn="ctr">
              <a:spcBef>
                <a:spcPts val="0"/>
              </a:spcBef>
              <a:spcAft>
                <a:spcPts val="0"/>
              </a:spcAft>
              <a:buSzPts val="2400"/>
              <a:buFont typeface="Teko"/>
              <a:buNone/>
              <a:defRPr sz="2400">
                <a:latin typeface="Teko"/>
                <a:ea typeface="Teko"/>
                <a:cs typeface="Teko"/>
                <a:sym typeface="Teko"/>
              </a:defRPr>
            </a:lvl8pPr>
            <a:lvl9pPr lvl="8" rtl="0" algn="ctr">
              <a:spcBef>
                <a:spcPts val="0"/>
              </a:spcBef>
              <a:spcAft>
                <a:spcPts val="0"/>
              </a:spcAft>
              <a:buSzPts val="2400"/>
              <a:buFont typeface="Teko"/>
              <a:buNone/>
              <a:defRPr sz="2400">
                <a:latin typeface="Teko"/>
                <a:ea typeface="Teko"/>
                <a:cs typeface="Teko"/>
                <a:sym typeface="Teko"/>
              </a:defRPr>
            </a:lvl9pPr>
          </a:lstStyle>
          <a:p/>
        </p:txBody>
      </p:sp>
      <p:sp>
        <p:nvSpPr>
          <p:cNvPr id="63" name="Google Shape;63;p12"/>
          <p:cNvSpPr txBox="1"/>
          <p:nvPr>
            <p:ph idx="5" type="subTitle"/>
          </p:nvPr>
        </p:nvSpPr>
        <p:spPr>
          <a:xfrm>
            <a:off x="6460750" y="2286822"/>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4" name="Google Shape;64;p12"/>
          <p:cNvSpPr txBox="1"/>
          <p:nvPr>
            <p:ph idx="6" type="ctrTitle"/>
          </p:nvPr>
        </p:nvSpPr>
        <p:spPr>
          <a:xfrm>
            <a:off x="6060100" y="20412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SzPts val="2400"/>
              <a:buFont typeface="Teko"/>
              <a:buNone/>
              <a:defRPr sz="2400">
                <a:latin typeface="Teko"/>
                <a:ea typeface="Teko"/>
                <a:cs typeface="Teko"/>
                <a:sym typeface="Teko"/>
              </a:defRPr>
            </a:lvl2pPr>
            <a:lvl3pPr lvl="2" rtl="0" algn="ctr">
              <a:spcBef>
                <a:spcPts val="0"/>
              </a:spcBef>
              <a:spcAft>
                <a:spcPts val="0"/>
              </a:spcAft>
              <a:buSzPts val="2400"/>
              <a:buFont typeface="Teko"/>
              <a:buNone/>
              <a:defRPr sz="2400">
                <a:latin typeface="Teko"/>
                <a:ea typeface="Teko"/>
                <a:cs typeface="Teko"/>
                <a:sym typeface="Teko"/>
              </a:defRPr>
            </a:lvl3pPr>
            <a:lvl4pPr lvl="3" rtl="0" algn="ctr">
              <a:spcBef>
                <a:spcPts val="0"/>
              </a:spcBef>
              <a:spcAft>
                <a:spcPts val="0"/>
              </a:spcAft>
              <a:buSzPts val="2400"/>
              <a:buFont typeface="Teko"/>
              <a:buNone/>
              <a:defRPr sz="2400">
                <a:latin typeface="Teko"/>
                <a:ea typeface="Teko"/>
                <a:cs typeface="Teko"/>
                <a:sym typeface="Teko"/>
              </a:defRPr>
            </a:lvl4pPr>
            <a:lvl5pPr lvl="4" rtl="0" algn="ctr">
              <a:spcBef>
                <a:spcPts val="0"/>
              </a:spcBef>
              <a:spcAft>
                <a:spcPts val="0"/>
              </a:spcAft>
              <a:buSzPts val="2400"/>
              <a:buFont typeface="Teko"/>
              <a:buNone/>
              <a:defRPr sz="2400">
                <a:latin typeface="Teko"/>
                <a:ea typeface="Teko"/>
                <a:cs typeface="Teko"/>
                <a:sym typeface="Teko"/>
              </a:defRPr>
            </a:lvl5pPr>
            <a:lvl6pPr lvl="5" rtl="0" algn="ctr">
              <a:spcBef>
                <a:spcPts val="0"/>
              </a:spcBef>
              <a:spcAft>
                <a:spcPts val="0"/>
              </a:spcAft>
              <a:buSzPts val="2400"/>
              <a:buFont typeface="Teko"/>
              <a:buNone/>
              <a:defRPr sz="2400">
                <a:latin typeface="Teko"/>
                <a:ea typeface="Teko"/>
                <a:cs typeface="Teko"/>
                <a:sym typeface="Teko"/>
              </a:defRPr>
            </a:lvl6pPr>
            <a:lvl7pPr lvl="6" rtl="0" algn="ctr">
              <a:spcBef>
                <a:spcPts val="0"/>
              </a:spcBef>
              <a:spcAft>
                <a:spcPts val="0"/>
              </a:spcAft>
              <a:buSzPts val="2400"/>
              <a:buFont typeface="Teko"/>
              <a:buNone/>
              <a:defRPr sz="2400">
                <a:latin typeface="Teko"/>
                <a:ea typeface="Teko"/>
                <a:cs typeface="Teko"/>
                <a:sym typeface="Teko"/>
              </a:defRPr>
            </a:lvl7pPr>
            <a:lvl8pPr lvl="7" rtl="0" algn="ctr">
              <a:spcBef>
                <a:spcPts val="0"/>
              </a:spcBef>
              <a:spcAft>
                <a:spcPts val="0"/>
              </a:spcAft>
              <a:buSzPts val="2400"/>
              <a:buFont typeface="Teko"/>
              <a:buNone/>
              <a:defRPr sz="2400">
                <a:latin typeface="Teko"/>
                <a:ea typeface="Teko"/>
                <a:cs typeface="Teko"/>
                <a:sym typeface="Teko"/>
              </a:defRPr>
            </a:lvl8pPr>
            <a:lvl9pPr lvl="8" rtl="0" algn="ctr">
              <a:spcBef>
                <a:spcPts val="0"/>
              </a:spcBef>
              <a:spcAft>
                <a:spcPts val="0"/>
              </a:spcAft>
              <a:buSzPts val="2400"/>
              <a:buFont typeface="Teko"/>
              <a:buNone/>
              <a:defRPr sz="2400">
                <a:latin typeface="Teko"/>
                <a:ea typeface="Teko"/>
                <a:cs typeface="Teko"/>
                <a:sym typeface="Tek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2">
  <p:cSld name="CUSTOM_19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3"/>
          <p:cNvSpPr txBox="1"/>
          <p:nvPr>
            <p:ph type="ctrTitle"/>
          </p:nvPr>
        </p:nvSpPr>
        <p:spPr>
          <a:xfrm>
            <a:off x="1348450" y="157530"/>
            <a:ext cx="64470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
        <p:nvSpPr>
          <p:cNvPr id="67" name="Google Shape;67;p13"/>
          <p:cNvSpPr txBox="1"/>
          <p:nvPr>
            <p:ph idx="1" type="subTitle"/>
          </p:nvPr>
        </p:nvSpPr>
        <p:spPr>
          <a:xfrm>
            <a:off x="1206500" y="1629358"/>
            <a:ext cx="14964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68" name="Google Shape;68;p13"/>
          <p:cNvSpPr txBox="1"/>
          <p:nvPr>
            <p:ph idx="2" type="subTitle"/>
          </p:nvPr>
        </p:nvSpPr>
        <p:spPr>
          <a:xfrm>
            <a:off x="3814200" y="2106536"/>
            <a:ext cx="14964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69" name="Google Shape;69;p13"/>
          <p:cNvSpPr txBox="1"/>
          <p:nvPr>
            <p:ph idx="3" type="ctrTitle"/>
          </p:nvPr>
        </p:nvSpPr>
        <p:spPr>
          <a:xfrm>
            <a:off x="83600" y="1303504"/>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Font typeface="Teko"/>
              <a:buNone/>
              <a:defRPr sz="1800">
                <a:latin typeface="Teko"/>
                <a:ea typeface="Teko"/>
                <a:cs typeface="Teko"/>
                <a:sym typeface="Teko"/>
              </a:defRPr>
            </a:lvl1pPr>
            <a:lvl2pPr lvl="1" rtl="0" algn="r">
              <a:spcBef>
                <a:spcPts val="0"/>
              </a:spcBef>
              <a:spcAft>
                <a:spcPts val="0"/>
              </a:spcAft>
              <a:buSzPts val="1800"/>
              <a:buFont typeface="Teko"/>
              <a:buNone/>
              <a:defRPr sz="1800">
                <a:latin typeface="Teko"/>
                <a:ea typeface="Teko"/>
                <a:cs typeface="Teko"/>
                <a:sym typeface="Teko"/>
              </a:defRPr>
            </a:lvl2pPr>
            <a:lvl3pPr lvl="2" rtl="0" algn="r">
              <a:spcBef>
                <a:spcPts val="0"/>
              </a:spcBef>
              <a:spcAft>
                <a:spcPts val="0"/>
              </a:spcAft>
              <a:buSzPts val="1800"/>
              <a:buFont typeface="Teko"/>
              <a:buNone/>
              <a:defRPr sz="1800">
                <a:latin typeface="Teko"/>
                <a:ea typeface="Teko"/>
                <a:cs typeface="Teko"/>
                <a:sym typeface="Teko"/>
              </a:defRPr>
            </a:lvl3pPr>
            <a:lvl4pPr lvl="3" rtl="0" algn="r">
              <a:spcBef>
                <a:spcPts val="0"/>
              </a:spcBef>
              <a:spcAft>
                <a:spcPts val="0"/>
              </a:spcAft>
              <a:buSzPts val="1800"/>
              <a:buFont typeface="Teko"/>
              <a:buNone/>
              <a:defRPr sz="1800">
                <a:latin typeface="Teko"/>
                <a:ea typeface="Teko"/>
                <a:cs typeface="Teko"/>
                <a:sym typeface="Teko"/>
              </a:defRPr>
            </a:lvl4pPr>
            <a:lvl5pPr lvl="4" rtl="0" algn="r">
              <a:spcBef>
                <a:spcPts val="0"/>
              </a:spcBef>
              <a:spcAft>
                <a:spcPts val="0"/>
              </a:spcAft>
              <a:buSzPts val="1800"/>
              <a:buFont typeface="Teko"/>
              <a:buNone/>
              <a:defRPr sz="1800">
                <a:latin typeface="Teko"/>
                <a:ea typeface="Teko"/>
                <a:cs typeface="Teko"/>
                <a:sym typeface="Teko"/>
              </a:defRPr>
            </a:lvl5pPr>
            <a:lvl6pPr lvl="5" rtl="0" algn="r">
              <a:spcBef>
                <a:spcPts val="0"/>
              </a:spcBef>
              <a:spcAft>
                <a:spcPts val="0"/>
              </a:spcAft>
              <a:buSzPts val="1800"/>
              <a:buFont typeface="Teko"/>
              <a:buNone/>
              <a:defRPr sz="1800">
                <a:latin typeface="Teko"/>
                <a:ea typeface="Teko"/>
                <a:cs typeface="Teko"/>
                <a:sym typeface="Teko"/>
              </a:defRPr>
            </a:lvl6pPr>
            <a:lvl7pPr lvl="6" rtl="0" algn="r">
              <a:spcBef>
                <a:spcPts val="0"/>
              </a:spcBef>
              <a:spcAft>
                <a:spcPts val="0"/>
              </a:spcAft>
              <a:buSzPts val="1800"/>
              <a:buFont typeface="Teko"/>
              <a:buNone/>
              <a:defRPr sz="1800">
                <a:latin typeface="Teko"/>
                <a:ea typeface="Teko"/>
                <a:cs typeface="Teko"/>
                <a:sym typeface="Teko"/>
              </a:defRPr>
            </a:lvl7pPr>
            <a:lvl8pPr lvl="7" rtl="0" algn="r">
              <a:spcBef>
                <a:spcPts val="0"/>
              </a:spcBef>
              <a:spcAft>
                <a:spcPts val="0"/>
              </a:spcAft>
              <a:buSzPts val="1800"/>
              <a:buFont typeface="Teko"/>
              <a:buNone/>
              <a:defRPr sz="1800">
                <a:latin typeface="Teko"/>
                <a:ea typeface="Teko"/>
                <a:cs typeface="Teko"/>
                <a:sym typeface="Teko"/>
              </a:defRPr>
            </a:lvl8pPr>
            <a:lvl9pPr lvl="8" rtl="0" algn="r">
              <a:spcBef>
                <a:spcPts val="0"/>
              </a:spcBef>
              <a:spcAft>
                <a:spcPts val="0"/>
              </a:spcAft>
              <a:buSzPts val="1800"/>
              <a:buFont typeface="Teko"/>
              <a:buNone/>
              <a:defRPr sz="1800">
                <a:latin typeface="Teko"/>
                <a:ea typeface="Teko"/>
                <a:cs typeface="Teko"/>
                <a:sym typeface="Teko"/>
              </a:defRPr>
            </a:lvl9pPr>
          </a:lstStyle>
          <a:p/>
        </p:txBody>
      </p:sp>
      <p:sp>
        <p:nvSpPr>
          <p:cNvPr id="70" name="Google Shape;70;p13"/>
          <p:cNvSpPr txBox="1"/>
          <p:nvPr>
            <p:ph idx="4" type="ctrTitle"/>
          </p:nvPr>
        </p:nvSpPr>
        <p:spPr>
          <a:xfrm>
            <a:off x="2691300" y="1769763"/>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Font typeface="Teko"/>
              <a:buNone/>
              <a:defRPr sz="1800">
                <a:latin typeface="Teko"/>
                <a:ea typeface="Teko"/>
                <a:cs typeface="Teko"/>
                <a:sym typeface="Teko"/>
              </a:defRPr>
            </a:lvl1pPr>
            <a:lvl2pPr lvl="1" rtl="0" algn="r">
              <a:spcBef>
                <a:spcPts val="0"/>
              </a:spcBef>
              <a:spcAft>
                <a:spcPts val="0"/>
              </a:spcAft>
              <a:buSzPts val="1800"/>
              <a:buFont typeface="Teko"/>
              <a:buNone/>
              <a:defRPr sz="1800">
                <a:latin typeface="Teko"/>
                <a:ea typeface="Teko"/>
                <a:cs typeface="Teko"/>
                <a:sym typeface="Teko"/>
              </a:defRPr>
            </a:lvl2pPr>
            <a:lvl3pPr lvl="2" rtl="0" algn="r">
              <a:spcBef>
                <a:spcPts val="0"/>
              </a:spcBef>
              <a:spcAft>
                <a:spcPts val="0"/>
              </a:spcAft>
              <a:buSzPts val="1800"/>
              <a:buFont typeface="Teko"/>
              <a:buNone/>
              <a:defRPr sz="1800">
                <a:latin typeface="Teko"/>
                <a:ea typeface="Teko"/>
                <a:cs typeface="Teko"/>
                <a:sym typeface="Teko"/>
              </a:defRPr>
            </a:lvl3pPr>
            <a:lvl4pPr lvl="3" rtl="0" algn="r">
              <a:spcBef>
                <a:spcPts val="0"/>
              </a:spcBef>
              <a:spcAft>
                <a:spcPts val="0"/>
              </a:spcAft>
              <a:buSzPts val="1800"/>
              <a:buFont typeface="Teko"/>
              <a:buNone/>
              <a:defRPr sz="1800">
                <a:latin typeface="Teko"/>
                <a:ea typeface="Teko"/>
                <a:cs typeface="Teko"/>
                <a:sym typeface="Teko"/>
              </a:defRPr>
            </a:lvl4pPr>
            <a:lvl5pPr lvl="4" rtl="0" algn="r">
              <a:spcBef>
                <a:spcPts val="0"/>
              </a:spcBef>
              <a:spcAft>
                <a:spcPts val="0"/>
              </a:spcAft>
              <a:buSzPts val="1800"/>
              <a:buFont typeface="Teko"/>
              <a:buNone/>
              <a:defRPr sz="1800">
                <a:latin typeface="Teko"/>
                <a:ea typeface="Teko"/>
                <a:cs typeface="Teko"/>
                <a:sym typeface="Teko"/>
              </a:defRPr>
            </a:lvl5pPr>
            <a:lvl6pPr lvl="5" rtl="0" algn="r">
              <a:spcBef>
                <a:spcPts val="0"/>
              </a:spcBef>
              <a:spcAft>
                <a:spcPts val="0"/>
              </a:spcAft>
              <a:buSzPts val="1800"/>
              <a:buFont typeface="Teko"/>
              <a:buNone/>
              <a:defRPr sz="1800">
                <a:latin typeface="Teko"/>
                <a:ea typeface="Teko"/>
                <a:cs typeface="Teko"/>
                <a:sym typeface="Teko"/>
              </a:defRPr>
            </a:lvl6pPr>
            <a:lvl7pPr lvl="6" rtl="0" algn="r">
              <a:spcBef>
                <a:spcPts val="0"/>
              </a:spcBef>
              <a:spcAft>
                <a:spcPts val="0"/>
              </a:spcAft>
              <a:buSzPts val="1800"/>
              <a:buFont typeface="Teko"/>
              <a:buNone/>
              <a:defRPr sz="1800">
                <a:latin typeface="Teko"/>
                <a:ea typeface="Teko"/>
                <a:cs typeface="Teko"/>
                <a:sym typeface="Teko"/>
              </a:defRPr>
            </a:lvl7pPr>
            <a:lvl8pPr lvl="7" rtl="0" algn="r">
              <a:spcBef>
                <a:spcPts val="0"/>
              </a:spcBef>
              <a:spcAft>
                <a:spcPts val="0"/>
              </a:spcAft>
              <a:buSzPts val="1800"/>
              <a:buFont typeface="Teko"/>
              <a:buNone/>
              <a:defRPr sz="1800">
                <a:latin typeface="Teko"/>
                <a:ea typeface="Teko"/>
                <a:cs typeface="Teko"/>
                <a:sym typeface="Teko"/>
              </a:defRPr>
            </a:lvl8pPr>
            <a:lvl9pPr lvl="8" rtl="0" algn="r">
              <a:spcBef>
                <a:spcPts val="0"/>
              </a:spcBef>
              <a:spcAft>
                <a:spcPts val="0"/>
              </a:spcAft>
              <a:buSzPts val="1800"/>
              <a:buFont typeface="Teko"/>
              <a:buNone/>
              <a:defRPr sz="1800">
                <a:latin typeface="Teko"/>
                <a:ea typeface="Teko"/>
                <a:cs typeface="Teko"/>
                <a:sym typeface="Teko"/>
              </a:defRPr>
            </a:lvl9pPr>
          </a:lstStyle>
          <a:p/>
        </p:txBody>
      </p:sp>
      <p:sp>
        <p:nvSpPr>
          <p:cNvPr id="71" name="Google Shape;71;p13"/>
          <p:cNvSpPr txBox="1"/>
          <p:nvPr>
            <p:ph idx="5" type="subTitle"/>
          </p:nvPr>
        </p:nvSpPr>
        <p:spPr>
          <a:xfrm>
            <a:off x="6421000" y="2474670"/>
            <a:ext cx="14964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2" name="Google Shape;72;p13"/>
          <p:cNvSpPr txBox="1"/>
          <p:nvPr>
            <p:ph idx="6" type="ctrTitle"/>
          </p:nvPr>
        </p:nvSpPr>
        <p:spPr>
          <a:xfrm>
            <a:off x="5298100" y="2144533"/>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Font typeface="Teko"/>
              <a:buNone/>
              <a:defRPr sz="1800">
                <a:latin typeface="Teko"/>
                <a:ea typeface="Teko"/>
                <a:cs typeface="Teko"/>
                <a:sym typeface="Teko"/>
              </a:defRPr>
            </a:lvl1pPr>
            <a:lvl2pPr lvl="1" rtl="0" algn="r">
              <a:spcBef>
                <a:spcPts val="0"/>
              </a:spcBef>
              <a:spcAft>
                <a:spcPts val="0"/>
              </a:spcAft>
              <a:buSzPts val="1800"/>
              <a:buFont typeface="Teko"/>
              <a:buNone/>
              <a:defRPr sz="1800">
                <a:latin typeface="Teko"/>
                <a:ea typeface="Teko"/>
                <a:cs typeface="Teko"/>
                <a:sym typeface="Teko"/>
              </a:defRPr>
            </a:lvl2pPr>
            <a:lvl3pPr lvl="2" rtl="0" algn="r">
              <a:spcBef>
                <a:spcPts val="0"/>
              </a:spcBef>
              <a:spcAft>
                <a:spcPts val="0"/>
              </a:spcAft>
              <a:buSzPts val="1800"/>
              <a:buFont typeface="Teko"/>
              <a:buNone/>
              <a:defRPr sz="1800">
                <a:latin typeface="Teko"/>
                <a:ea typeface="Teko"/>
                <a:cs typeface="Teko"/>
                <a:sym typeface="Teko"/>
              </a:defRPr>
            </a:lvl3pPr>
            <a:lvl4pPr lvl="3" rtl="0" algn="r">
              <a:spcBef>
                <a:spcPts val="0"/>
              </a:spcBef>
              <a:spcAft>
                <a:spcPts val="0"/>
              </a:spcAft>
              <a:buSzPts val="1800"/>
              <a:buFont typeface="Teko"/>
              <a:buNone/>
              <a:defRPr sz="1800">
                <a:latin typeface="Teko"/>
                <a:ea typeface="Teko"/>
                <a:cs typeface="Teko"/>
                <a:sym typeface="Teko"/>
              </a:defRPr>
            </a:lvl4pPr>
            <a:lvl5pPr lvl="4" rtl="0" algn="r">
              <a:spcBef>
                <a:spcPts val="0"/>
              </a:spcBef>
              <a:spcAft>
                <a:spcPts val="0"/>
              </a:spcAft>
              <a:buSzPts val="1800"/>
              <a:buFont typeface="Teko"/>
              <a:buNone/>
              <a:defRPr sz="1800">
                <a:latin typeface="Teko"/>
                <a:ea typeface="Teko"/>
                <a:cs typeface="Teko"/>
                <a:sym typeface="Teko"/>
              </a:defRPr>
            </a:lvl5pPr>
            <a:lvl6pPr lvl="5" rtl="0" algn="r">
              <a:spcBef>
                <a:spcPts val="0"/>
              </a:spcBef>
              <a:spcAft>
                <a:spcPts val="0"/>
              </a:spcAft>
              <a:buSzPts val="1800"/>
              <a:buFont typeface="Teko"/>
              <a:buNone/>
              <a:defRPr sz="1800">
                <a:latin typeface="Teko"/>
                <a:ea typeface="Teko"/>
                <a:cs typeface="Teko"/>
                <a:sym typeface="Teko"/>
              </a:defRPr>
            </a:lvl6pPr>
            <a:lvl7pPr lvl="6" rtl="0" algn="r">
              <a:spcBef>
                <a:spcPts val="0"/>
              </a:spcBef>
              <a:spcAft>
                <a:spcPts val="0"/>
              </a:spcAft>
              <a:buSzPts val="1800"/>
              <a:buFont typeface="Teko"/>
              <a:buNone/>
              <a:defRPr sz="1800">
                <a:latin typeface="Teko"/>
                <a:ea typeface="Teko"/>
                <a:cs typeface="Teko"/>
                <a:sym typeface="Teko"/>
              </a:defRPr>
            </a:lvl7pPr>
            <a:lvl8pPr lvl="7" rtl="0" algn="r">
              <a:spcBef>
                <a:spcPts val="0"/>
              </a:spcBef>
              <a:spcAft>
                <a:spcPts val="0"/>
              </a:spcAft>
              <a:buSzPts val="1800"/>
              <a:buFont typeface="Teko"/>
              <a:buNone/>
              <a:defRPr sz="1800">
                <a:latin typeface="Teko"/>
                <a:ea typeface="Teko"/>
                <a:cs typeface="Teko"/>
                <a:sym typeface="Teko"/>
              </a:defRPr>
            </a:lvl8pPr>
            <a:lvl9pPr lvl="8" rtl="0" algn="r">
              <a:spcBef>
                <a:spcPts val="0"/>
              </a:spcBef>
              <a:spcAft>
                <a:spcPts val="0"/>
              </a:spcAft>
              <a:buSzPts val="1800"/>
              <a:buFont typeface="Teko"/>
              <a:buNone/>
              <a:defRPr sz="1800">
                <a:latin typeface="Teko"/>
                <a:ea typeface="Teko"/>
                <a:cs typeface="Teko"/>
                <a:sym typeface="Tek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2">
  <p:cSld name="CUSTOM_19_1_1">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4"/>
          <p:cNvSpPr txBox="1"/>
          <p:nvPr>
            <p:ph type="ctrTitle"/>
          </p:nvPr>
        </p:nvSpPr>
        <p:spPr>
          <a:xfrm>
            <a:off x="1348450" y="157530"/>
            <a:ext cx="64470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
        <p:nvSpPr>
          <p:cNvPr id="75" name="Google Shape;75;p14"/>
          <p:cNvSpPr txBox="1"/>
          <p:nvPr>
            <p:ph idx="1" type="subTitle"/>
          </p:nvPr>
        </p:nvSpPr>
        <p:spPr>
          <a:xfrm>
            <a:off x="871678" y="1205775"/>
            <a:ext cx="23883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6" name="Google Shape;76;p14"/>
          <p:cNvSpPr txBox="1"/>
          <p:nvPr>
            <p:ph idx="2" type="ctrTitle"/>
          </p:nvPr>
        </p:nvSpPr>
        <p:spPr>
          <a:xfrm>
            <a:off x="640513" y="1965050"/>
            <a:ext cx="2619300" cy="3849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800"/>
              <a:buFont typeface="Teko"/>
              <a:buNone/>
              <a:defRPr sz="1800">
                <a:latin typeface="Teko"/>
                <a:ea typeface="Teko"/>
                <a:cs typeface="Teko"/>
                <a:sym typeface="Teko"/>
              </a:defRPr>
            </a:lvl1pPr>
            <a:lvl2pPr lvl="1" rtl="0" algn="r">
              <a:spcBef>
                <a:spcPts val="0"/>
              </a:spcBef>
              <a:spcAft>
                <a:spcPts val="0"/>
              </a:spcAft>
              <a:buSzPts val="1800"/>
              <a:buFont typeface="Teko"/>
              <a:buNone/>
              <a:defRPr sz="1800">
                <a:latin typeface="Teko"/>
                <a:ea typeface="Teko"/>
                <a:cs typeface="Teko"/>
                <a:sym typeface="Teko"/>
              </a:defRPr>
            </a:lvl2pPr>
            <a:lvl3pPr lvl="2" rtl="0" algn="r">
              <a:spcBef>
                <a:spcPts val="0"/>
              </a:spcBef>
              <a:spcAft>
                <a:spcPts val="0"/>
              </a:spcAft>
              <a:buSzPts val="1800"/>
              <a:buFont typeface="Teko"/>
              <a:buNone/>
              <a:defRPr sz="1800">
                <a:latin typeface="Teko"/>
                <a:ea typeface="Teko"/>
                <a:cs typeface="Teko"/>
                <a:sym typeface="Teko"/>
              </a:defRPr>
            </a:lvl3pPr>
            <a:lvl4pPr lvl="3" rtl="0" algn="r">
              <a:spcBef>
                <a:spcPts val="0"/>
              </a:spcBef>
              <a:spcAft>
                <a:spcPts val="0"/>
              </a:spcAft>
              <a:buSzPts val="1800"/>
              <a:buFont typeface="Teko"/>
              <a:buNone/>
              <a:defRPr sz="1800">
                <a:latin typeface="Teko"/>
                <a:ea typeface="Teko"/>
                <a:cs typeface="Teko"/>
                <a:sym typeface="Teko"/>
              </a:defRPr>
            </a:lvl4pPr>
            <a:lvl5pPr lvl="4" rtl="0" algn="r">
              <a:spcBef>
                <a:spcPts val="0"/>
              </a:spcBef>
              <a:spcAft>
                <a:spcPts val="0"/>
              </a:spcAft>
              <a:buSzPts val="1800"/>
              <a:buFont typeface="Teko"/>
              <a:buNone/>
              <a:defRPr sz="1800">
                <a:latin typeface="Teko"/>
                <a:ea typeface="Teko"/>
                <a:cs typeface="Teko"/>
                <a:sym typeface="Teko"/>
              </a:defRPr>
            </a:lvl5pPr>
            <a:lvl6pPr lvl="5" rtl="0" algn="r">
              <a:spcBef>
                <a:spcPts val="0"/>
              </a:spcBef>
              <a:spcAft>
                <a:spcPts val="0"/>
              </a:spcAft>
              <a:buSzPts val="1800"/>
              <a:buFont typeface="Teko"/>
              <a:buNone/>
              <a:defRPr sz="1800">
                <a:latin typeface="Teko"/>
                <a:ea typeface="Teko"/>
                <a:cs typeface="Teko"/>
                <a:sym typeface="Teko"/>
              </a:defRPr>
            </a:lvl6pPr>
            <a:lvl7pPr lvl="6" rtl="0" algn="r">
              <a:spcBef>
                <a:spcPts val="0"/>
              </a:spcBef>
              <a:spcAft>
                <a:spcPts val="0"/>
              </a:spcAft>
              <a:buSzPts val="1800"/>
              <a:buFont typeface="Teko"/>
              <a:buNone/>
              <a:defRPr sz="1800">
                <a:latin typeface="Teko"/>
                <a:ea typeface="Teko"/>
                <a:cs typeface="Teko"/>
                <a:sym typeface="Teko"/>
              </a:defRPr>
            </a:lvl7pPr>
            <a:lvl8pPr lvl="7" rtl="0" algn="r">
              <a:spcBef>
                <a:spcPts val="0"/>
              </a:spcBef>
              <a:spcAft>
                <a:spcPts val="0"/>
              </a:spcAft>
              <a:buSzPts val="1800"/>
              <a:buFont typeface="Teko"/>
              <a:buNone/>
              <a:defRPr sz="1800">
                <a:latin typeface="Teko"/>
                <a:ea typeface="Teko"/>
                <a:cs typeface="Teko"/>
                <a:sym typeface="Teko"/>
              </a:defRPr>
            </a:lvl8pPr>
            <a:lvl9pPr lvl="8" rtl="0" algn="r">
              <a:spcBef>
                <a:spcPts val="0"/>
              </a:spcBef>
              <a:spcAft>
                <a:spcPts val="0"/>
              </a:spcAft>
              <a:buSzPts val="1800"/>
              <a:buFont typeface="Teko"/>
              <a:buNone/>
              <a:defRPr sz="1800">
                <a:latin typeface="Teko"/>
                <a:ea typeface="Teko"/>
                <a:cs typeface="Teko"/>
                <a:sym typeface="Teko"/>
              </a:defRPr>
            </a:lvl9pPr>
          </a:lstStyle>
          <a:p/>
        </p:txBody>
      </p:sp>
      <p:sp>
        <p:nvSpPr>
          <p:cNvPr id="77" name="Google Shape;77;p14"/>
          <p:cNvSpPr txBox="1"/>
          <p:nvPr>
            <p:ph idx="3" type="subTitle"/>
          </p:nvPr>
        </p:nvSpPr>
        <p:spPr>
          <a:xfrm>
            <a:off x="5884178" y="3490825"/>
            <a:ext cx="2388300" cy="60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8" name="Google Shape;78;p14"/>
          <p:cNvSpPr txBox="1"/>
          <p:nvPr>
            <p:ph idx="4" type="ctrTitle"/>
          </p:nvPr>
        </p:nvSpPr>
        <p:spPr>
          <a:xfrm>
            <a:off x="5884188" y="3258425"/>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ody text">
  <p:cSld name="CUSTOM_8">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5"/>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81" name="Google Shape;81;p15"/>
          <p:cNvSpPr txBox="1"/>
          <p:nvPr>
            <p:ph type="title"/>
          </p:nvPr>
        </p:nvSpPr>
        <p:spPr>
          <a:xfrm>
            <a:off x="4722997" y="1262675"/>
            <a:ext cx="3808200" cy="89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5">
  <p:cSld name="CUSTOM_11_1_2">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6"/>
          <p:cNvSpPr txBox="1"/>
          <p:nvPr>
            <p:ph type="ctrTitle"/>
          </p:nvPr>
        </p:nvSpPr>
        <p:spPr>
          <a:xfrm>
            <a:off x="1527675" y="856200"/>
            <a:ext cx="2303700" cy="1017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Clr>
                <a:srgbClr val="000000"/>
              </a:buClr>
              <a:buSzPts val="2400"/>
              <a:buNone/>
              <a:defRPr sz="2400">
                <a:solidFill>
                  <a:srgbClr val="000000"/>
                </a:solidFill>
              </a:defRPr>
            </a:lvl2pPr>
            <a:lvl3pPr lvl="2" rtl="0" algn="ctr">
              <a:spcBef>
                <a:spcPts val="0"/>
              </a:spcBef>
              <a:spcAft>
                <a:spcPts val="0"/>
              </a:spcAft>
              <a:buClr>
                <a:srgbClr val="000000"/>
              </a:buClr>
              <a:buSzPts val="2400"/>
              <a:buNone/>
              <a:defRPr sz="2400">
                <a:solidFill>
                  <a:srgbClr val="000000"/>
                </a:solidFill>
              </a:defRPr>
            </a:lvl3pPr>
            <a:lvl4pPr lvl="3" rtl="0" algn="ctr">
              <a:spcBef>
                <a:spcPts val="0"/>
              </a:spcBef>
              <a:spcAft>
                <a:spcPts val="0"/>
              </a:spcAft>
              <a:buClr>
                <a:srgbClr val="000000"/>
              </a:buClr>
              <a:buSzPts val="2400"/>
              <a:buNone/>
              <a:defRPr sz="2400">
                <a:solidFill>
                  <a:srgbClr val="000000"/>
                </a:solidFill>
              </a:defRPr>
            </a:lvl4pPr>
            <a:lvl5pPr lvl="4" rtl="0" algn="ctr">
              <a:spcBef>
                <a:spcPts val="0"/>
              </a:spcBef>
              <a:spcAft>
                <a:spcPts val="0"/>
              </a:spcAft>
              <a:buClr>
                <a:srgbClr val="000000"/>
              </a:buClr>
              <a:buSzPts val="2400"/>
              <a:buNone/>
              <a:defRPr sz="2400">
                <a:solidFill>
                  <a:srgbClr val="000000"/>
                </a:solidFill>
              </a:defRPr>
            </a:lvl5pPr>
            <a:lvl6pPr lvl="5" rtl="0" algn="ctr">
              <a:spcBef>
                <a:spcPts val="0"/>
              </a:spcBef>
              <a:spcAft>
                <a:spcPts val="0"/>
              </a:spcAft>
              <a:buClr>
                <a:srgbClr val="000000"/>
              </a:buClr>
              <a:buSzPts val="2400"/>
              <a:buNone/>
              <a:defRPr sz="2400">
                <a:solidFill>
                  <a:srgbClr val="000000"/>
                </a:solidFill>
              </a:defRPr>
            </a:lvl6pPr>
            <a:lvl7pPr lvl="6" rtl="0" algn="ctr">
              <a:spcBef>
                <a:spcPts val="0"/>
              </a:spcBef>
              <a:spcAft>
                <a:spcPts val="0"/>
              </a:spcAft>
              <a:buClr>
                <a:srgbClr val="000000"/>
              </a:buClr>
              <a:buSzPts val="2400"/>
              <a:buNone/>
              <a:defRPr sz="2400">
                <a:solidFill>
                  <a:srgbClr val="000000"/>
                </a:solidFill>
              </a:defRPr>
            </a:lvl7pPr>
            <a:lvl8pPr lvl="7" rtl="0" algn="ctr">
              <a:spcBef>
                <a:spcPts val="0"/>
              </a:spcBef>
              <a:spcAft>
                <a:spcPts val="0"/>
              </a:spcAft>
              <a:buClr>
                <a:srgbClr val="000000"/>
              </a:buClr>
              <a:buSzPts val="2400"/>
              <a:buNone/>
              <a:defRPr sz="2400">
                <a:solidFill>
                  <a:srgbClr val="000000"/>
                </a:solidFill>
              </a:defRPr>
            </a:lvl8pPr>
            <a:lvl9pPr lvl="8" rtl="0" algn="ctr">
              <a:spcBef>
                <a:spcPts val="0"/>
              </a:spcBef>
              <a:spcAft>
                <a:spcPts val="0"/>
              </a:spcAft>
              <a:buClr>
                <a:srgbClr val="000000"/>
              </a:buClr>
              <a:buSzPts val="2400"/>
              <a:buNone/>
              <a:defRPr sz="2400">
                <a:solidFill>
                  <a:srgbClr val="000000"/>
                </a:solidFill>
              </a:defRPr>
            </a:lvl9pPr>
          </a:lstStyle>
          <a:p/>
        </p:txBody>
      </p:sp>
      <p:sp>
        <p:nvSpPr>
          <p:cNvPr id="84" name="Google Shape;84;p16"/>
          <p:cNvSpPr txBox="1"/>
          <p:nvPr>
            <p:ph idx="1" type="subTitle"/>
          </p:nvPr>
        </p:nvSpPr>
        <p:spPr>
          <a:xfrm>
            <a:off x="1443675" y="2126050"/>
            <a:ext cx="24717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redits">
  <p:cSld name="CUSTOM_10_1">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7"/>
          <p:cNvSpPr txBox="1"/>
          <p:nvPr>
            <p:ph idx="1" type="body"/>
          </p:nvPr>
        </p:nvSpPr>
        <p:spPr>
          <a:xfrm>
            <a:off x="1139994" y="2134800"/>
            <a:ext cx="2949600" cy="14760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87" name="Google Shape;87;p17"/>
          <p:cNvSpPr txBox="1"/>
          <p:nvPr>
            <p:ph idx="2" type="subTitle"/>
          </p:nvPr>
        </p:nvSpPr>
        <p:spPr>
          <a:xfrm>
            <a:off x="1095650" y="1524450"/>
            <a:ext cx="15801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p:txBody>
      </p:sp>
      <p:sp>
        <p:nvSpPr>
          <p:cNvPr id="88" name="Google Shape;88;p17"/>
          <p:cNvSpPr txBox="1"/>
          <p:nvPr>
            <p:ph type="ctrTitle"/>
          </p:nvPr>
        </p:nvSpPr>
        <p:spPr>
          <a:xfrm>
            <a:off x="6029025" y="322800"/>
            <a:ext cx="2303700" cy="1017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Clr>
                <a:srgbClr val="000000"/>
              </a:buClr>
              <a:buSzPts val="2400"/>
              <a:buNone/>
              <a:defRPr sz="2400">
                <a:solidFill>
                  <a:srgbClr val="000000"/>
                </a:solidFill>
              </a:defRPr>
            </a:lvl2pPr>
            <a:lvl3pPr lvl="2" rtl="0" algn="ctr">
              <a:spcBef>
                <a:spcPts val="0"/>
              </a:spcBef>
              <a:spcAft>
                <a:spcPts val="0"/>
              </a:spcAft>
              <a:buClr>
                <a:srgbClr val="000000"/>
              </a:buClr>
              <a:buSzPts val="2400"/>
              <a:buNone/>
              <a:defRPr sz="2400">
                <a:solidFill>
                  <a:srgbClr val="000000"/>
                </a:solidFill>
              </a:defRPr>
            </a:lvl3pPr>
            <a:lvl4pPr lvl="3" rtl="0" algn="ctr">
              <a:spcBef>
                <a:spcPts val="0"/>
              </a:spcBef>
              <a:spcAft>
                <a:spcPts val="0"/>
              </a:spcAft>
              <a:buClr>
                <a:srgbClr val="000000"/>
              </a:buClr>
              <a:buSzPts val="2400"/>
              <a:buNone/>
              <a:defRPr sz="2400">
                <a:solidFill>
                  <a:srgbClr val="000000"/>
                </a:solidFill>
              </a:defRPr>
            </a:lvl4pPr>
            <a:lvl5pPr lvl="4" rtl="0" algn="ctr">
              <a:spcBef>
                <a:spcPts val="0"/>
              </a:spcBef>
              <a:spcAft>
                <a:spcPts val="0"/>
              </a:spcAft>
              <a:buClr>
                <a:srgbClr val="000000"/>
              </a:buClr>
              <a:buSzPts val="2400"/>
              <a:buNone/>
              <a:defRPr sz="2400">
                <a:solidFill>
                  <a:srgbClr val="000000"/>
                </a:solidFill>
              </a:defRPr>
            </a:lvl5pPr>
            <a:lvl6pPr lvl="5" rtl="0" algn="ctr">
              <a:spcBef>
                <a:spcPts val="0"/>
              </a:spcBef>
              <a:spcAft>
                <a:spcPts val="0"/>
              </a:spcAft>
              <a:buClr>
                <a:srgbClr val="000000"/>
              </a:buClr>
              <a:buSzPts val="2400"/>
              <a:buNone/>
              <a:defRPr sz="2400">
                <a:solidFill>
                  <a:srgbClr val="000000"/>
                </a:solidFill>
              </a:defRPr>
            </a:lvl6pPr>
            <a:lvl7pPr lvl="6" rtl="0" algn="ctr">
              <a:spcBef>
                <a:spcPts val="0"/>
              </a:spcBef>
              <a:spcAft>
                <a:spcPts val="0"/>
              </a:spcAft>
              <a:buClr>
                <a:srgbClr val="000000"/>
              </a:buClr>
              <a:buSzPts val="2400"/>
              <a:buNone/>
              <a:defRPr sz="2400">
                <a:solidFill>
                  <a:srgbClr val="000000"/>
                </a:solidFill>
              </a:defRPr>
            </a:lvl7pPr>
            <a:lvl8pPr lvl="7" rtl="0" algn="ctr">
              <a:spcBef>
                <a:spcPts val="0"/>
              </a:spcBef>
              <a:spcAft>
                <a:spcPts val="0"/>
              </a:spcAft>
              <a:buClr>
                <a:srgbClr val="000000"/>
              </a:buClr>
              <a:buSzPts val="2400"/>
              <a:buNone/>
              <a:defRPr sz="2400">
                <a:solidFill>
                  <a:srgbClr val="000000"/>
                </a:solidFill>
              </a:defRPr>
            </a:lvl8pPr>
            <a:lvl9pPr lvl="8" rtl="0" algn="ctr">
              <a:spcBef>
                <a:spcPts val="0"/>
              </a:spcBef>
              <a:spcAft>
                <a:spcPts val="0"/>
              </a:spcAft>
              <a:buClr>
                <a:srgbClr val="000000"/>
              </a:buClr>
              <a:buSzPts val="2400"/>
              <a:buNone/>
              <a:defRPr sz="2400">
                <a:solidFill>
                  <a:srgbClr val="000000"/>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sources">
  <p:cSld name="CUSTOM_10">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18"/>
          <p:cNvSpPr txBox="1"/>
          <p:nvPr>
            <p:ph idx="1" type="body"/>
          </p:nvPr>
        </p:nvSpPr>
        <p:spPr>
          <a:xfrm>
            <a:off x="682800" y="915600"/>
            <a:ext cx="2596800" cy="14760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SzPts val="800"/>
              <a:buChar char="●"/>
              <a:defRPr sz="800"/>
            </a:lvl1pPr>
            <a:lvl2pPr indent="-279400" lvl="1" marL="914400" rtl="0">
              <a:spcBef>
                <a:spcPts val="1600"/>
              </a:spcBef>
              <a:spcAft>
                <a:spcPts val="0"/>
              </a:spcAft>
              <a:buSzPts val="800"/>
              <a:buChar char="○"/>
              <a:defRPr sz="800"/>
            </a:lvl2pPr>
            <a:lvl3pPr indent="-279400" lvl="2" marL="1371600" rtl="0">
              <a:spcBef>
                <a:spcPts val="1600"/>
              </a:spcBef>
              <a:spcAft>
                <a:spcPts val="0"/>
              </a:spcAft>
              <a:buSzPts val="800"/>
              <a:buChar char="■"/>
              <a:defRPr sz="800"/>
            </a:lvl3pPr>
            <a:lvl4pPr indent="-279400" lvl="3" marL="1828800" rtl="0">
              <a:spcBef>
                <a:spcPts val="1600"/>
              </a:spcBef>
              <a:spcAft>
                <a:spcPts val="0"/>
              </a:spcAft>
              <a:buSzPts val="800"/>
              <a:buChar char="●"/>
              <a:defRPr sz="800"/>
            </a:lvl4pPr>
            <a:lvl5pPr indent="-279400" lvl="4" marL="2286000" rtl="0">
              <a:spcBef>
                <a:spcPts val="1600"/>
              </a:spcBef>
              <a:spcAft>
                <a:spcPts val="0"/>
              </a:spcAft>
              <a:buSzPts val="800"/>
              <a:buChar char="○"/>
              <a:defRPr sz="800"/>
            </a:lvl5pPr>
            <a:lvl6pPr indent="-279400" lvl="5" marL="2743200" rtl="0">
              <a:spcBef>
                <a:spcPts val="1600"/>
              </a:spcBef>
              <a:spcAft>
                <a:spcPts val="0"/>
              </a:spcAft>
              <a:buSzPts val="800"/>
              <a:buChar char="■"/>
              <a:defRPr sz="800"/>
            </a:lvl6pPr>
            <a:lvl7pPr indent="-279400" lvl="6" marL="3200400" rtl="0">
              <a:spcBef>
                <a:spcPts val="1600"/>
              </a:spcBef>
              <a:spcAft>
                <a:spcPts val="0"/>
              </a:spcAft>
              <a:buSzPts val="800"/>
              <a:buChar char="●"/>
              <a:defRPr sz="800"/>
            </a:lvl7pPr>
            <a:lvl8pPr indent="-279400" lvl="7" marL="3657600" rtl="0">
              <a:spcBef>
                <a:spcPts val="1600"/>
              </a:spcBef>
              <a:spcAft>
                <a:spcPts val="0"/>
              </a:spcAft>
              <a:buSzPts val="800"/>
              <a:buChar char="○"/>
              <a:defRPr sz="800"/>
            </a:lvl8pPr>
            <a:lvl9pPr indent="-279400" lvl="8" marL="4114800" rtl="0">
              <a:spcBef>
                <a:spcPts val="1600"/>
              </a:spcBef>
              <a:spcAft>
                <a:spcPts val="1600"/>
              </a:spcAft>
              <a:buSzPts val="800"/>
              <a:buChar char="■"/>
              <a:defRPr sz="800"/>
            </a:lvl9pPr>
          </a:lstStyle>
          <a:p/>
        </p:txBody>
      </p:sp>
      <p:sp>
        <p:nvSpPr>
          <p:cNvPr id="91" name="Google Shape;91;p18"/>
          <p:cNvSpPr txBox="1"/>
          <p:nvPr>
            <p:ph idx="2" type="subTitle"/>
          </p:nvPr>
        </p:nvSpPr>
        <p:spPr>
          <a:xfrm>
            <a:off x="638450" y="686250"/>
            <a:ext cx="15801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p:txBody>
      </p:sp>
      <p:sp>
        <p:nvSpPr>
          <p:cNvPr id="92" name="Google Shape;92;p18"/>
          <p:cNvSpPr txBox="1"/>
          <p:nvPr>
            <p:ph type="ctrTitle"/>
          </p:nvPr>
        </p:nvSpPr>
        <p:spPr>
          <a:xfrm>
            <a:off x="6029025" y="322800"/>
            <a:ext cx="2303700" cy="1017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Clr>
                <a:srgbClr val="000000"/>
              </a:buClr>
              <a:buSzPts val="2400"/>
              <a:buNone/>
              <a:defRPr sz="2400">
                <a:solidFill>
                  <a:srgbClr val="000000"/>
                </a:solidFill>
              </a:defRPr>
            </a:lvl2pPr>
            <a:lvl3pPr lvl="2" rtl="0" algn="ctr">
              <a:spcBef>
                <a:spcPts val="0"/>
              </a:spcBef>
              <a:spcAft>
                <a:spcPts val="0"/>
              </a:spcAft>
              <a:buClr>
                <a:srgbClr val="000000"/>
              </a:buClr>
              <a:buSzPts val="2400"/>
              <a:buNone/>
              <a:defRPr sz="2400">
                <a:solidFill>
                  <a:srgbClr val="000000"/>
                </a:solidFill>
              </a:defRPr>
            </a:lvl3pPr>
            <a:lvl4pPr lvl="3" rtl="0" algn="ctr">
              <a:spcBef>
                <a:spcPts val="0"/>
              </a:spcBef>
              <a:spcAft>
                <a:spcPts val="0"/>
              </a:spcAft>
              <a:buClr>
                <a:srgbClr val="000000"/>
              </a:buClr>
              <a:buSzPts val="2400"/>
              <a:buNone/>
              <a:defRPr sz="2400">
                <a:solidFill>
                  <a:srgbClr val="000000"/>
                </a:solidFill>
              </a:defRPr>
            </a:lvl4pPr>
            <a:lvl5pPr lvl="4" rtl="0" algn="ctr">
              <a:spcBef>
                <a:spcPts val="0"/>
              </a:spcBef>
              <a:spcAft>
                <a:spcPts val="0"/>
              </a:spcAft>
              <a:buClr>
                <a:srgbClr val="000000"/>
              </a:buClr>
              <a:buSzPts val="2400"/>
              <a:buNone/>
              <a:defRPr sz="2400">
                <a:solidFill>
                  <a:srgbClr val="000000"/>
                </a:solidFill>
              </a:defRPr>
            </a:lvl5pPr>
            <a:lvl6pPr lvl="5" rtl="0" algn="ctr">
              <a:spcBef>
                <a:spcPts val="0"/>
              </a:spcBef>
              <a:spcAft>
                <a:spcPts val="0"/>
              </a:spcAft>
              <a:buClr>
                <a:srgbClr val="000000"/>
              </a:buClr>
              <a:buSzPts val="2400"/>
              <a:buNone/>
              <a:defRPr sz="2400">
                <a:solidFill>
                  <a:srgbClr val="000000"/>
                </a:solidFill>
              </a:defRPr>
            </a:lvl6pPr>
            <a:lvl7pPr lvl="6" rtl="0" algn="ctr">
              <a:spcBef>
                <a:spcPts val="0"/>
              </a:spcBef>
              <a:spcAft>
                <a:spcPts val="0"/>
              </a:spcAft>
              <a:buClr>
                <a:srgbClr val="000000"/>
              </a:buClr>
              <a:buSzPts val="2400"/>
              <a:buNone/>
              <a:defRPr sz="2400">
                <a:solidFill>
                  <a:srgbClr val="000000"/>
                </a:solidFill>
              </a:defRPr>
            </a:lvl7pPr>
            <a:lvl8pPr lvl="7" rtl="0" algn="ctr">
              <a:spcBef>
                <a:spcPts val="0"/>
              </a:spcBef>
              <a:spcAft>
                <a:spcPts val="0"/>
              </a:spcAft>
              <a:buClr>
                <a:srgbClr val="000000"/>
              </a:buClr>
              <a:buSzPts val="2400"/>
              <a:buNone/>
              <a:defRPr sz="2400">
                <a:solidFill>
                  <a:srgbClr val="000000"/>
                </a:solidFill>
              </a:defRPr>
            </a:lvl8pPr>
            <a:lvl9pPr lvl="8" rtl="0" algn="ctr">
              <a:spcBef>
                <a:spcPts val="0"/>
              </a:spcBef>
              <a:spcAft>
                <a:spcPts val="0"/>
              </a:spcAft>
              <a:buClr>
                <a:srgbClr val="000000"/>
              </a:buClr>
              <a:buSzPts val="2400"/>
              <a:buNone/>
              <a:defRPr sz="2400">
                <a:solidFill>
                  <a:srgbClr val="0000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type="blank">
  <p:cSld name="BLANK">
    <p:spTree>
      <p:nvGrpSpPr>
        <p:cNvPr id="93" name="Shape 9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20">
    <p:bg>
      <p:bgPr>
        <a:noFill/>
      </p:bgPr>
    </p:bg>
    <p:spTree>
      <p:nvGrpSpPr>
        <p:cNvPr id="94"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2">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4751864" y="725989"/>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p:txBody>
      </p:sp>
      <p:sp>
        <p:nvSpPr>
          <p:cNvPr id="13" name="Google Shape;13;p3"/>
          <p:cNvSpPr txBox="1"/>
          <p:nvPr>
            <p:ph idx="1" type="subTitle"/>
          </p:nvPr>
        </p:nvSpPr>
        <p:spPr>
          <a:xfrm>
            <a:off x="4751864" y="1153999"/>
            <a:ext cx="2142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4078923" y="1008060"/>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5" name="Google Shape;15;p3"/>
          <p:cNvSpPr txBox="1"/>
          <p:nvPr>
            <p:ph idx="3" type="ctrTitle"/>
          </p:nvPr>
        </p:nvSpPr>
        <p:spPr>
          <a:xfrm>
            <a:off x="6021200" y="171684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p:txBody>
      </p:sp>
      <p:sp>
        <p:nvSpPr>
          <p:cNvPr id="16" name="Google Shape;16;p3"/>
          <p:cNvSpPr txBox="1"/>
          <p:nvPr>
            <p:ph idx="4" type="subTitle"/>
          </p:nvPr>
        </p:nvSpPr>
        <p:spPr>
          <a:xfrm>
            <a:off x="6021200" y="2143177"/>
            <a:ext cx="2221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5282179" y="2002421"/>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8" name="Google Shape;18;p3"/>
          <p:cNvSpPr txBox="1"/>
          <p:nvPr>
            <p:ph idx="6" type="ctrTitle"/>
          </p:nvPr>
        </p:nvSpPr>
        <p:spPr>
          <a:xfrm>
            <a:off x="6021200" y="2702742"/>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p:txBody>
      </p:sp>
      <p:sp>
        <p:nvSpPr>
          <p:cNvPr id="19" name="Google Shape;19;p3"/>
          <p:cNvSpPr txBox="1"/>
          <p:nvPr>
            <p:ph idx="7" type="subTitle"/>
          </p:nvPr>
        </p:nvSpPr>
        <p:spPr>
          <a:xfrm>
            <a:off x="6021200" y="3143999"/>
            <a:ext cx="2142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5282179" y="2999622"/>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21" name="Google Shape;21;p3"/>
          <p:cNvSpPr txBox="1"/>
          <p:nvPr>
            <p:ph idx="9" type="ctrTitle"/>
          </p:nvPr>
        </p:nvSpPr>
        <p:spPr>
          <a:xfrm>
            <a:off x="723600" y="-54297"/>
            <a:ext cx="7696800" cy="94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SzPts val="2400"/>
              <a:buFont typeface="Teko"/>
              <a:buNone/>
              <a:defRPr sz="2400">
                <a:latin typeface="Teko"/>
                <a:ea typeface="Teko"/>
                <a:cs typeface="Teko"/>
                <a:sym typeface="Teko"/>
              </a:defRPr>
            </a:lvl2pPr>
            <a:lvl3pPr lvl="2" rtl="0" algn="ctr">
              <a:spcBef>
                <a:spcPts val="0"/>
              </a:spcBef>
              <a:spcAft>
                <a:spcPts val="0"/>
              </a:spcAft>
              <a:buSzPts val="2400"/>
              <a:buFont typeface="Teko"/>
              <a:buNone/>
              <a:defRPr sz="2400">
                <a:latin typeface="Teko"/>
                <a:ea typeface="Teko"/>
                <a:cs typeface="Teko"/>
                <a:sym typeface="Teko"/>
              </a:defRPr>
            </a:lvl3pPr>
            <a:lvl4pPr lvl="3" rtl="0" algn="ctr">
              <a:spcBef>
                <a:spcPts val="0"/>
              </a:spcBef>
              <a:spcAft>
                <a:spcPts val="0"/>
              </a:spcAft>
              <a:buSzPts val="2400"/>
              <a:buFont typeface="Teko"/>
              <a:buNone/>
              <a:defRPr sz="2400">
                <a:latin typeface="Teko"/>
                <a:ea typeface="Teko"/>
                <a:cs typeface="Teko"/>
                <a:sym typeface="Teko"/>
              </a:defRPr>
            </a:lvl4pPr>
            <a:lvl5pPr lvl="4" rtl="0" algn="ctr">
              <a:spcBef>
                <a:spcPts val="0"/>
              </a:spcBef>
              <a:spcAft>
                <a:spcPts val="0"/>
              </a:spcAft>
              <a:buSzPts val="2400"/>
              <a:buFont typeface="Teko"/>
              <a:buNone/>
              <a:defRPr sz="2400">
                <a:latin typeface="Teko"/>
                <a:ea typeface="Teko"/>
                <a:cs typeface="Teko"/>
                <a:sym typeface="Teko"/>
              </a:defRPr>
            </a:lvl5pPr>
            <a:lvl6pPr lvl="5" rtl="0" algn="ctr">
              <a:spcBef>
                <a:spcPts val="0"/>
              </a:spcBef>
              <a:spcAft>
                <a:spcPts val="0"/>
              </a:spcAft>
              <a:buSzPts val="2400"/>
              <a:buFont typeface="Teko"/>
              <a:buNone/>
              <a:defRPr sz="2400">
                <a:latin typeface="Teko"/>
                <a:ea typeface="Teko"/>
                <a:cs typeface="Teko"/>
                <a:sym typeface="Teko"/>
              </a:defRPr>
            </a:lvl6pPr>
            <a:lvl7pPr lvl="6" rtl="0" algn="ctr">
              <a:spcBef>
                <a:spcPts val="0"/>
              </a:spcBef>
              <a:spcAft>
                <a:spcPts val="0"/>
              </a:spcAft>
              <a:buSzPts val="2400"/>
              <a:buFont typeface="Teko"/>
              <a:buNone/>
              <a:defRPr sz="2400">
                <a:latin typeface="Teko"/>
                <a:ea typeface="Teko"/>
                <a:cs typeface="Teko"/>
                <a:sym typeface="Teko"/>
              </a:defRPr>
            </a:lvl7pPr>
            <a:lvl8pPr lvl="7" rtl="0" algn="ctr">
              <a:spcBef>
                <a:spcPts val="0"/>
              </a:spcBef>
              <a:spcAft>
                <a:spcPts val="0"/>
              </a:spcAft>
              <a:buSzPts val="2400"/>
              <a:buFont typeface="Teko"/>
              <a:buNone/>
              <a:defRPr sz="2400">
                <a:latin typeface="Teko"/>
                <a:ea typeface="Teko"/>
                <a:cs typeface="Teko"/>
                <a:sym typeface="Teko"/>
              </a:defRPr>
            </a:lvl8pPr>
            <a:lvl9pPr lvl="8" rtl="0" algn="ctr">
              <a:spcBef>
                <a:spcPts val="0"/>
              </a:spcBef>
              <a:spcAft>
                <a:spcPts val="0"/>
              </a:spcAft>
              <a:buSzPts val="2400"/>
              <a:buFont typeface="Teko"/>
              <a:buNone/>
              <a:defRPr sz="2400">
                <a:latin typeface="Teko"/>
                <a:ea typeface="Teko"/>
                <a:cs typeface="Teko"/>
                <a:sym typeface="Teko"/>
              </a:defRPr>
            </a:lvl9pPr>
          </a:lstStyle>
          <a:p/>
        </p:txBody>
      </p:sp>
      <p:sp>
        <p:nvSpPr>
          <p:cNvPr id="22" name="Google Shape;22;p3"/>
          <p:cNvSpPr txBox="1"/>
          <p:nvPr>
            <p:ph idx="13" type="ctrTitle"/>
          </p:nvPr>
        </p:nvSpPr>
        <p:spPr>
          <a:xfrm>
            <a:off x="4751864" y="369037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p:txBody>
      </p:sp>
      <p:sp>
        <p:nvSpPr>
          <p:cNvPr id="23" name="Google Shape;23;p3"/>
          <p:cNvSpPr txBox="1"/>
          <p:nvPr>
            <p:ph idx="14" type="subTitle"/>
          </p:nvPr>
        </p:nvSpPr>
        <p:spPr>
          <a:xfrm>
            <a:off x="4751864" y="4133531"/>
            <a:ext cx="2142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4078923" y="3991382"/>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3">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4"/>
          <p:cNvSpPr txBox="1"/>
          <p:nvPr>
            <p:ph type="title"/>
          </p:nvPr>
        </p:nvSpPr>
        <p:spPr>
          <a:xfrm>
            <a:off x="3148472" y="1578175"/>
            <a:ext cx="2847000" cy="89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
        <p:nvSpPr>
          <p:cNvPr id="27" name="Google Shape;27;p4"/>
          <p:cNvSpPr txBox="1"/>
          <p:nvPr>
            <p:ph idx="1" type="subTitle"/>
          </p:nvPr>
        </p:nvSpPr>
        <p:spPr>
          <a:xfrm flipH="1">
            <a:off x="2403450" y="2395325"/>
            <a:ext cx="4337100" cy="117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2 ">
  <p:cSld name="CUSTOM_14">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5"/>
          <p:cNvSpPr txBox="1"/>
          <p:nvPr>
            <p:ph type="ctrTitle"/>
          </p:nvPr>
        </p:nvSpPr>
        <p:spPr>
          <a:xfrm>
            <a:off x="4853625" y="-194427"/>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Teko"/>
              <a:buNone/>
              <a:defRPr sz="2400">
                <a:latin typeface="Teko"/>
                <a:ea typeface="Teko"/>
                <a:cs typeface="Teko"/>
                <a:sym typeface="Teko"/>
              </a:defRPr>
            </a:lvl1pPr>
            <a:lvl2pPr lvl="1"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2pPr>
            <a:lvl3pPr lvl="2"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3pPr>
            <a:lvl4pPr lvl="3"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4pPr>
            <a:lvl5pPr lvl="4"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5pPr>
            <a:lvl6pPr lvl="5"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6pPr>
            <a:lvl7pPr lvl="6"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7pPr>
            <a:lvl8pPr lvl="7"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8pPr>
            <a:lvl9pPr lvl="8"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9pPr>
          </a:lstStyle>
          <a:p/>
        </p:txBody>
      </p:sp>
      <p:sp>
        <p:nvSpPr>
          <p:cNvPr id="30" name="Google Shape;30;p5"/>
          <p:cNvSpPr txBox="1"/>
          <p:nvPr>
            <p:ph idx="1" type="subTitle"/>
          </p:nvPr>
        </p:nvSpPr>
        <p:spPr>
          <a:xfrm>
            <a:off x="4853625" y="2279075"/>
            <a:ext cx="29970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CUSTOM_15">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6"/>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3 ">
  <p:cSld name="CUSTOM_16">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7"/>
          <p:cNvSpPr txBox="1"/>
          <p:nvPr>
            <p:ph type="title"/>
          </p:nvPr>
        </p:nvSpPr>
        <p:spPr>
          <a:xfrm>
            <a:off x="1078952" y="2259300"/>
            <a:ext cx="2797200" cy="62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None/>
              <a:defRPr sz="3000">
                <a:latin typeface="Teko"/>
                <a:ea typeface="Teko"/>
                <a:cs typeface="Teko"/>
                <a:sym typeface="Teko"/>
              </a:defRPr>
            </a:lvl1pPr>
            <a:lvl2pPr lvl="1" rtl="0" algn="ctr">
              <a:spcBef>
                <a:spcPts val="0"/>
              </a:spcBef>
              <a:spcAft>
                <a:spcPts val="0"/>
              </a:spcAft>
              <a:buNone/>
              <a:defRPr sz="2400">
                <a:latin typeface="Teko Light"/>
                <a:ea typeface="Teko Light"/>
                <a:cs typeface="Teko Light"/>
                <a:sym typeface="Teko Light"/>
              </a:defRPr>
            </a:lvl2pPr>
            <a:lvl3pPr lvl="2" rtl="0" algn="ctr">
              <a:spcBef>
                <a:spcPts val="0"/>
              </a:spcBef>
              <a:spcAft>
                <a:spcPts val="0"/>
              </a:spcAft>
              <a:buNone/>
              <a:defRPr sz="2400">
                <a:latin typeface="Teko Light"/>
                <a:ea typeface="Teko Light"/>
                <a:cs typeface="Teko Light"/>
                <a:sym typeface="Teko Light"/>
              </a:defRPr>
            </a:lvl3pPr>
            <a:lvl4pPr lvl="3" rtl="0" algn="ctr">
              <a:spcBef>
                <a:spcPts val="0"/>
              </a:spcBef>
              <a:spcAft>
                <a:spcPts val="0"/>
              </a:spcAft>
              <a:buNone/>
              <a:defRPr sz="2400">
                <a:latin typeface="Teko Light"/>
                <a:ea typeface="Teko Light"/>
                <a:cs typeface="Teko Light"/>
                <a:sym typeface="Teko Light"/>
              </a:defRPr>
            </a:lvl4pPr>
            <a:lvl5pPr lvl="4" rtl="0" algn="ctr">
              <a:spcBef>
                <a:spcPts val="0"/>
              </a:spcBef>
              <a:spcAft>
                <a:spcPts val="0"/>
              </a:spcAft>
              <a:buNone/>
              <a:defRPr sz="2400">
                <a:latin typeface="Teko Light"/>
                <a:ea typeface="Teko Light"/>
                <a:cs typeface="Teko Light"/>
                <a:sym typeface="Teko Light"/>
              </a:defRPr>
            </a:lvl5pPr>
            <a:lvl6pPr lvl="5" rtl="0" algn="ctr">
              <a:spcBef>
                <a:spcPts val="0"/>
              </a:spcBef>
              <a:spcAft>
                <a:spcPts val="0"/>
              </a:spcAft>
              <a:buNone/>
              <a:defRPr sz="2400">
                <a:latin typeface="Teko Light"/>
                <a:ea typeface="Teko Light"/>
                <a:cs typeface="Teko Light"/>
                <a:sym typeface="Teko Light"/>
              </a:defRPr>
            </a:lvl6pPr>
            <a:lvl7pPr lvl="6" rtl="0" algn="ctr">
              <a:spcBef>
                <a:spcPts val="0"/>
              </a:spcBef>
              <a:spcAft>
                <a:spcPts val="0"/>
              </a:spcAft>
              <a:buNone/>
              <a:defRPr sz="2400">
                <a:latin typeface="Teko Light"/>
                <a:ea typeface="Teko Light"/>
                <a:cs typeface="Teko Light"/>
                <a:sym typeface="Teko Light"/>
              </a:defRPr>
            </a:lvl7pPr>
            <a:lvl8pPr lvl="7" rtl="0" algn="ctr">
              <a:spcBef>
                <a:spcPts val="0"/>
              </a:spcBef>
              <a:spcAft>
                <a:spcPts val="0"/>
              </a:spcAft>
              <a:buNone/>
              <a:defRPr sz="2400">
                <a:latin typeface="Teko Light"/>
                <a:ea typeface="Teko Light"/>
                <a:cs typeface="Teko Light"/>
                <a:sym typeface="Teko Light"/>
              </a:defRPr>
            </a:lvl8pPr>
            <a:lvl9pPr lvl="8" rtl="0" algn="ctr">
              <a:spcBef>
                <a:spcPts val="0"/>
              </a:spcBef>
              <a:spcAft>
                <a:spcPts val="0"/>
              </a:spcAft>
              <a:buNone/>
              <a:defRPr sz="2400">
                <a:latin typeface="Teko Light"/>
                <a:ea typeface="Teko Light"/>
                <a:cs typeface="Teko Light"/>
                <a:sym typeface="Teko Light"/>
              </a:defRPr>
            </a:lvl9pPr>
          </a:lstStyle>
          <a:p/>
        </p:txBody>
      </p:sp>
      <p:sp>
        <p:nvSpPr>
          <p:cNvPr id="35" name="Google Shape;35;p7"/>
          <p:cNvSpPr txBox="1"/>
          <p:nvPr>
            <p:ph idx="1" type="subTitle"/>
          </p:nvPr>
        </p:nvSpPr>
        <p:spPr>
          <a:xfrm>
            <a:off x="5433773" y="2180250"/>
            <a:ext cx="3012300" cy="783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17">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ctrTitle"/>
          </p:nvPr>
        </p:nvSpPr>
        <p:spPr>
          <a:xfrm>
            <a:off x="1026475" y="394186"/>
            <a:ext cx="4567800" cy="946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Teko"/>
              <a:buNone/>
              <a:defRPr sz="3000">
                <a:latin typeface="Teko"/>
                <a:ea typeface="Teko"/>
                <a:cs typeface="Teko"/>
                <a:sym typeface="Teko"/>
              </a:defRPr>
            </a:lvl1pPr>
            <a:lvl2pPr lvl="1" rtl="0">
              <a:spcBef>
                <a:spcPts val="0"/>
              </a:spcBef>
              <a:spcAft>
                <a:spcPts val="0"/>
              </a:spcAft>
              <a:buSzPts val="3000"/>
              <a:buFont typeface="Teko"/>
              <a:buNone/>
              <a:defRPr sz="3000">
                <a:latin typeface="Teko"/>
                <a:ea typeface="Teko"/>
                <a:cs typeface="Teko"/>
                <a:sym typeface="Teko"/>
              </a:defRPr>
            </a:lvl2pPr>
            <a:lvl3pPr lvl="2" rtl="0">
              <a:spcBef>
                <a:spcPts val="0"/>
              </a:spcBef>
              <a:spcAft>
                <a:spcPts val="0"/>
              </a:spcAft>
              <a:buSzPts val="3000"/>
              <a:buFont typeface="Teko"/>
              <a:buNone/>
              <a:defRPr sz="3000">
                <a:latin typeface="Teko"/>
                <a:ea typeface="Teko"/>
                <a:cs typeface="Teko"/>
                <a:sym typeface="Teko"/>
              </a:defRPr>
            </a:lvl3pPr>
            <a:lvl4pPr lvl="3" rtl="0">
              <a:spcBef>
                <a:spcPts val="0"/>
              </a:spcBef>
              <a:spcAft>
                <a:spcPts val="0"/>
              </a:spcAft>
              <a:buSzPts val="3000"/>
              <a:buFont typeface="Teko"/>
              <a:buNone/>
              <a:defRPr sz="3000">
                <a:latin typeface="Teko"/>
                <a:ea typeface="Teko"/>
                <a:cs typeface="Teko"/>
                <a:sym typeface="Teko"/>
              </a:defRPr>
            </a:lvl4pPr>
            <a:lvl5pPr lvl="4" rtl="0">
              <a:spcBef>
                <a:spcPts val="0"/>
              </a:spcBef>
              <a:spcAft>
                <a:spcPts val="0"/>
              </a:spcAft>
              <a:buSzPts val="3000"/>
              <a:buFont typeface="Teko"/>
              <a:buNone/>
              <a:defRPr sz="3000">
                <a:latin typeface="Teko"/>
                <a:ea typeface="Teko"/>
                <a:cs typeface="Teko"/>
                <a:sym typeface="Teko"/>
              </a:defRPr>
            </a:lvl5pPr>
            <a:lvl6pPr lvl="5" rtl="0">
              <a:spcBef>
                <a:spcPts val="0"/>
              </a:spcBef>
              <a:spcAft>
                <a:spcPts val="0"/>
              </a:spcAft>
              <a:buSzPts val="3000"/>
              <a:buFont typeface="Teko"/>
              <a:buNone/>
              <a:defRPr sz="3000">
                <a:latin typeface="Teko"/>
                <a:ea typeface="Teko"/>
                <a:cs typeface="Teko"/>
                <a:sym typeface="Teko"/>
              </a:defRPr>
            </a:lvl6pPr>
            <a:lvl7pPr lvl="6" rtl="0">
              <a:spcBef>
                <a:spcPts val="0"/>
              </a:spcBef>
              <a:spcAft>
                <a:spcPts val="0"/>
              </a:spcAft>
              <a:buSzPts val="3000"/>
              <a:buFont typeface="Teko"/>
              <a:buNone/>
              <a:defRPr sz="3000">
                <a:latin typeface="Teko"/>
                <a:ea typeface="Teko"/>
                <a:cs typeface="Teko"/>
                <a:sym typeface="Teko"/>
              </a:defRPr>
            </a:lvl7pPr>
            <a:lvl8pPr lvl="7" rtl="0">
              <a:spcBef>
                <a:spcPts val="0"/>
              </a:spcBef>
              <a:spcAft>
                <a:spcPts val="0"/>
              </a:spcAft>
              <a:buSzPts val="3000"/>
              <a:buFont typeface="Teko"/>
              <a:buNone/>
              <a:defRPr sz="3000">
                <a:latin typeface="Teko"/>
                <a:ea typeface="Teko"/>
                <a:cs typeface="Teko"/>
                <a:sym typeface="Teko"/>
              </a:defRPr>
            </a:lvl8pPr>
            <a:lvl9pPr lvl="8" rtl="0">
              <a:spcBef>
                <a:spcPts val="0"/>
              </a:spcBef>
              <a:spcAft>
                <a:spcPts val="0"/>
              </a:spcAft>
              <a:buSzPts val="3000"/>
              <a:buFont typeface="Teko"/>
              <a:buNone/>
              <a:defRPr sz="3000">
                <a:latin typeface="Teko"/>
                <a:ea typeface="Teko"/>
                <a:cs typeface="Teko"/>
                <a:sym typeface="Teko"/>
              </a:defRPr>
            </a:lvl9pPr>
          </a:lstStyle>
          <a:p/>
        </p:txBody>
      </p:sp>
      <p:sp>
        <p:nvSpPr>
          <p:cNvPr id="38" name="Google Shape;38;p8"/>
          <p:cNvSpPr txBox="1"/>
          <p:nvPr>
            <p:ph idx="1" type="subTitle"/>
          </p:nvPr>
        </p:nvSpPr>
        <p:spPr>
          <a:xfrm>
            <a:off x="1026475" y="1654475"/>
            <a:ext cx="3142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9" name="Google Shape;39;p8"/>
          <p:cNvSpPr txBox="1"/>
          <p:nvPr>
            <p:ph idx="2" type="subTitle"/>
          </p:nvPr>
        </p:nvSpPr>
        <p:spPr>
          <a:xfrm>
            <a:off x="5386268" y="3114715"/>
            <a:ext cx="2797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000"/>
              <a:buNone/>
              <a:defRPr sz="1000">
                <a:solidFill>
                  <a:srgbClr val="FFFFFF"/>
                </a:solidFill>
              </a:defRPr>
            </a:lvl1pPr>
            <a:lvl2pPr lvl="1" rtl="0" algn="r">
              <a:lnSpc>
                <a:spcPct val="100000"/>
              </a:lnSpc>
              <a:spcBef>
                <a:spcPts val="0"/>
              </a:spcBef>
              <a:spcAft>
                <a:spcPts val="0"/>
              </a:spcAft>
              <a:buClr>
                <a:srgbClr val="FFFFFF"/>
              </a:buClr>
              <a:buSzPts val="1000"/>
              <a:buNone/>
              <a:defRPr sz="1000">
                <a:solidFill>
                  <a:srgbClr val="FFFFFF"/>
                </a:solidFill>
              </a:defRPr>
            </a:lvl2pPr>
            <a:lvl3pPr lvl="2" rtl="0" algn="r">
              <a:lnSpc>
                <a:spcPct val="100000"/>
              </a:lnSpc>
              <a:spcBef>
                <a:spcPts val="0"/>
              </a:spcBef>
              <a:spcAft>
                <a:spcPts val="0"/>
              </a:spcAft>
              <a:buClr>
                <a:srgbClr val="FFFFFF"/>
              </a:buClr>
              <a:buSzPts val="1000"/>
              <a:buNone/>
              <a:defRPr sz="1000">
                <a:solidFill>
                  <a:srgbClr val="FFFFFF"/>
                </a:solidFill>
              </a:defRPr>
            </a:lvl3pPr>
            <a:lvl4pPr lvl="3" rtl="0" algn="r">
              <a:lnSpc>
                <a:spcPct val="100000"/>
              </a:lnSpc>
              <a:spcBef>
                <a:spcPts val="0"/>
              </a:spcBef>
              <a:spcAft>
                <a:spcPts val="0"/>
              </a:spcAft>
              <a:buClr>
                <a:srgbClr val="FFFFFF"/>
              </a:buClr>
              <a:buSzPts val="1000"/>
              <a:buNone/>
              <a:defRPr sz="1000">
                <a:solidFill>
                  <a:srgbClr val="FFFFFF"/>
                </a:solidFill>
              </a:defRPr>
            </a:lvl4pPr>
            <a:lvl5pPr lvl="4" rtl="0" algn="r">
              <a:lnSpc>
                <a:spcPct val="100000"/>
              </a:lnSpc>
              <a:spcBef>
                <a:spcPts val="0"/>
              </a:spcBef>
              <a:spcAft>
                <a:spcPts val="0"/>
              </a:spcAft>
              <a:buClr>
                <a:srgbClr val="FFFFFF"/>
              </a:buClr>
              <a:buSzPts val="1000"/>
              <a:buNone/>
              <a:defRPr sz="1000">
                <a:solidFill>
                  <a:srgbClr val="FFFFFF"/>
                </a:solidFill>
              </a:defRPr>
            </a:lvl5pPr>
            <a:lvl6pPr lvl="5" rtl="0" algn="r">
              <a:lnSpc>
                <a:spcPct val="100000"/>
              </a:lnSpc>
              <a:spcBef>
                <a:spcPts val="0"/>
              </a:spcBef>
              <a:spcAft>
                <a:spcPts val="0"/>
              </a:spcAft>
              <a:buClr>
                <a:srgbClr val="FFFFFF"/>
              </a:buClr>
              <a:buSzPts val="1000"/>
              <a:buNone/>
              <a:defRPr sz="1000">
                <a:solidFill>
                  <a:srgbClr val="FFFFFF"/>
                </a:solidFill>
              </a:defRPr>
            </a:lvl6pPr>
            <a:lvl7pPr lvl="6" rtl="0" algn="r">
              <a:lnSpc>
                <a:spcPct val="100000"/>
              </a:lnSpc>
              <a:spcBef>
                <a:spcPts val="0"/>
              </a:spcBef>
              <a:spcAft>
                <a:spcPts val="0"/>
              </a:spcAft>
              <a:buClr>
                <a:srgbClr val="FFFFFF"/>
              </a:buClr>
              <a:buSzPts val="1000"/>
              <a:buNone/>
              <a:defRPr sz="1000">
                <a:solidFill>
                  <a:srgbClr val="FFFFFF"/>
                </a:solidFill>
              </a:defRPr>
            </a:lvl7pPr>
            <a:lvl8pPr lvl="7" rtl="0" algn="r">
              <a:lnSpc>
                <a:spcPct val="100000"/>
              </a:lnSpc>
              <a:spcBef>
                <a:spcPts val="0"/>
              </a:spcBef>
              <a:spcAft>
                <a:spcPts val="0"/>
              </a:spcAft>
              <a:buClr>
                <a:srgbClr val="FFFFFF"/>
              </a:buClr>
              <a:buSzPts val="1000"/>
              <a:buNone/>
              <a:defRPr sz="1000">
                <a:solidFill>
                  <a:srgbClr val="FFFFFF"/>
                </a:solidFill>
              </a:defRPr>
            </a:lvl8pPr>
            <a:lvl9pPr lvl="8" rtl="0" algn="r">
              <a:lnSpc>
                <a:spcPct val="100000"/>
              </a:lnSpc>
              <a:spcBef>
                <a:spcPts val="0"/>
              </a:spcBef>
              <a:spcAft>
                <a:spcPts val="0"/>
              </a:spcAft>
              <a:buClr>
                <a:srgbClr val="FFFFFF"/>
              </a:buClr>
              <a:buSzPts val="1000"/>
              <a:buNone/>
              <a:defRPr sz="1000">
                <a:solidFill>
                  <a:srgbClr val="FFFFFF"/>
                </a:solidFill>
              </a:defRPr>
            </a:lvl9pPr>
          </a:lstStyle>
          <a:p/>
        </p:txBody>
      </p:sp>
      <p:sp>
        <p:nvSpPr>
          <p:cNvPr id="40" name="Google Shape;40;p8"/>
          <p:cNvSpPr txBox="1"/>
          <p:nvPr>
            <p:ph idx="3" type="ctrTitle"/>
          </p:nvPr>
        </p:nvSpPr>
        <p:spPr>
          <a:xfrm>
            <a:off x="3596168" y="1850075"/>
            <a:ext cx="4587300" cy="94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1pPr>
            <a:lvl2pPr lvl="1"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2pPr>
            <a:lvl3pPr lvl="2"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3pPr>
            <a:lvl4pPr lvl="3"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4pPr>
            <a:lvl5pPr lvl="4"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5pPr>
            <a:lvl6pPr lvl="5"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6pPr>
            <a:lvl7pPr lvl="6"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7pPr>
            <a:lvl8pPr lvl="7"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8pPr>
            <a:lvl9pPr lvl="8"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4">
  <p:cSld name="CUSTOM_16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9"/>
          <p:cNvSpPr txBox="1"/>
          <p:nvPr>
            <p:ph type="title"/>
          </p:nvPr>
        </p:nvSpPr>
        <p:spPr>
          <a:xfrm>
            <a:off x="5243609" y="2259300"/>
            <a:ext cx="2797200" cy="62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None/>
              <a:defRPr sz="3000">
                <a:latin typeface="Teko"/>
                <a:ea typeface="Teko"/>
                <a:cs typeface="Teko"/>
                <a:sym typeface="Teko"/>
              </a:defRPr>
            </a:lvl1pPr>
            <a:lvl2pPr lvl="1" rtl="0">
              <a:spcBef>
                <a:spcPts val="0"/>
              </a:spcBef>
              <a:spcAft>
                <a:spcPts val="0"/>
              </a:spcAft>
              <a:buNone/>
              <a:defRPr sz="2400">
                <a:latin typeface="Teko Light"/>
                <a:ea typeface="Teko Light"/>
                <a:cs typeface="Teko Light"/>
                <a:sym typeface="Teko Light"/>
              </a:defRPr>
            </a:lvl2pPr>
            <a:lvl3pPr lvl="2" rtl="0">
              <a:spcBef>
                <a:spcPts val="0"/>
              </a:spcBef>
              <a:spcAft>
                <a:spcPts val="0"/>
              </a:spcAft>
              <a:buNone/>
              <a:defRPr sz="2400">
                <a:latin typeface="Teko Light"/>
                <a:ea typeface="Teko Light"/>
                <a:cs typeface="Teko Light"/>
                <a:sym typeface="Teko Light"/>
              </a:defRPr>
            </a:lvl3pPr>
            <a:lvl4pPr lvl="3" rtl="0">
              <a:spcBef>
                <a:spcPts val="0"/>
              </a:spcBef>
              <a:spcAft>
                <a:spcPts val="0"/>
              </a:spcAft>
              <a:buNone/>
              <a:defRPr sz="2400">
                <a:latin typeface="Teko Light"/>
                <a:ea typeface="Teko Light"/>
                <a:cs typeface="Teko Light"/>
                <a:sym typeface="Teko Light"/>
              </a:defRPr>
            </a:lvl4pPr>
            <a:lvl5pPr lvl="4" rtl="0">
              <a:spcBef>
                <a:spcPts val="0"/>
              </a:spcBef>
              <a:spcAft>
                <a:spcPts val="0"/>
              </a:spcAft>
              <a:buNone/>
              <a:defRPr sz="2400">
                <a:latin typeface="Teko Light"/>
                <a:ea typeface="Teko Light"/>
                <a:cs typeface="Teko Light"/>
                <a:sym typeface="Teko Light"/>
              </a:defRPr>
            </a:lvl5pPr>
            <a:lvl6pPr lvl="5" rtl="0">
              <a:spcBef>
                <a:spcPts val="0"/>
              </a:spcBef>
              <a:spcAft>
                <a:spcPts val="0"/>
              </a:spcAft>
              <a:buNone/>
              <a:defRPr sz="2400">
                <a:latin typeface="Teko Light"/>
                <a:ea typeface="Teko Light"/>
                <a:cs typeface="Teko Light"/>
                <a:sym typeface="Teko Light"/>
              </a:defRPr>
            </a:lvl6pPr>
            <a:lvl7pPr lvl="6" rtl="0">
              <a:spcBef>
                <a:spcPts val="0"/>
              </a:spcBef>
              <a:spcAft>
                <a:spcPts val="0"/>
              </a:spcAft>
              <a:buNone/>
              <a:defRPr sz="2400">
                <a:latin typeface="Teko Light"/>
                <a:ea typeface="Teko Light"/>
                <a:cs typeface="Teko Light"/>
                <a:sym typeface="Teko Light"/>
              </a:defRPr>
            </a:lvl7pPr>
            <a:lvl8pPr lvl="7" rtl="0">
              <a:spcBef>
                <a:spcPts val="0"/>
              </a:spcBef>
              <a:spcAft>
                <a:spcPts val="0"/>
              </a:spcAft>
              <a:buNone/>
              <a:defRPr sz="2400">
                <a:latin typeface="Teko Light"/>
                <a:ea typeface="Teko Light"/>
                <a:cs typeface="Teko Light"/>
                <a:sym typeface="Teko Light"/>
              </a:defRPr>
            </a:lvl8pPr>
            <a:lvl9pPr lvl="8" rtl="0">
              <a:spcBef>
                <a:spcPts val="0"/>
              </a:spcBef>
              <a:spcAft>
                <a:spcPts val="0"/>
              </a:spcAft>
              <a:buNone/>
              <a:defRPr sz="2400">
                <a:latin typeface="Teko Light"/>
                <a:ea typeface="Teko Light"/>
                <a:cs typeface="Teko Light"/>
                <a:sym typeface="Teko Light"/>
              </a:defRPr>
            </a:lvl9pPr>
          </a:lstStyle>
          <a:p/>
        </p:txBody>
      </p:sp>
      <p:sp>
        <p:nvSpPr>
          <p:cNvPr id="43" name="Google Shape;43;p9"/>
          <p:cNvSpPr txBox="1"/>
          <p:nvPr>
            <p:ph idx="1" type="subTitle"/>
          </p:nvPr>
        </p:nvSpPr>
        <p:spPr>
          <a:xfrm>
            <a:off x="671387" y="1951650"/>
            <a:ext cx="3012300" cy="783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000"/>
            </a:lvl1pPr>
            <a:lvl2pPr lvl="1" rtl="0" algn="r">
              <a:spcBef>
                <a:spcPts val="1600"/>
              </a:spcBef>
              <a:spcAft>
                <a:spcPts val="0"/>
              </a:spcAft>
              <a:buNone/>
              <a:defRPr sz="1000"/>
            </a:lvl2pPr>
            <a:lvl3pPr lvl="2" rtl="0" algn="r">
              <a:spcBef>
                <a:spcPts val="1600"/>
              </a:spcBef>
              <a:spcAft>
                <a:spcPts val="0"/>
              </a:spcAft>
              <a:buNone/>
              <a:defRPr sz="1000"/>
            </a:lvl3pPr>
            <a:lvl4pPr lvl="3" rtl="0" algn="r">
              <a:spcBef>
                <a:spcPts val="1600"/>
              </a:spcBef>
              <a:spcAft>
                <a:spcPts val="0"/>
              </a:spcAft>
              <a:buNone/>
              <a:defRPr sz="1000"/>
            </a:lvl4pPr>
            <a:lvl5pPr lvl="4" rtl="0" algn="r">
              <a:spcBef>
                <a:spcPts val="1600"/>
              </a:spcBef>
              <a:spcAft>
                <a:spcPts val="0"/>
              </a:spcAft>
              <a:buNone/>
              <a:defRPr sz="1000"/>
            </a:lvl5pPr>
            <a:lvl6pPr lvl="5" rtl="0" algn="r">
              <a:spcBef>
                <a:spcPts val="1600"/>
              </a:spcBef>
              <a:spcAft>
                <a:spcPts val="0"/>
              </a:spcAft>
              <a:buNone/>
              <a:defRPr sz="1000"/>
            </a:lvl6pPr>
            <a:lvl7pPr lvl="6" rtl="0" algn="r">
              <a:spcBef>
                <a:spcPts val="1600"/>
              </a:spcBef>
              <a:spcAft>
                <a:spcPts val="0"/>
              </a:spcAft>
              <a:buNone/>
              <a:defRPr sz="1000"/>
            </a:lvl7pPr>
            <a:lvl8pPr lvl="7" rtl="0" algn="r">
              <a:spcBef>
                <a:spcPts val="1600"/>
              </a:spcBef>
              <a:spcAft>
                <a:spcPts val="0"/>
              </a:spcAft>
              <a:buNone/>
              <a:defRPr sz="1000"/>
            </a:lvl8pPr>
            <a:lvl9pPr lvl="8" rtl="0" algn="r">
              <a:spcBef>
                <a:spcPts val="1600"/>
              </a:spcBef>
              <a:spcAft>
                <a:spcPts val="1600"/>
              </a:spcAft>
              <a:buNone/>
              <a:defRPr sz="1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18">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0"/>
          <p:cNvSpPr txBox="1"/>
          <p:nvPr>
            <p:ph type="ctrTitle"/>
          </p:nvPr>
        </p:nvSpPr>
        <p:spPr>
          <a:xfrm>
            <a:off x="3106091" y="-59257"/>
            <a:ext cx="2938500" cy="94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
        <p:nvSpPr>
          <p:cNvPr id="46" name="Google Shape;46;p10"/>
          <p:cNvSpPr txBox="1"/>
          <p:nvPr>
            <p:ph idx="2" type="ctrTitle"/>
          </p:nvPr>
        </p:nvSpPr>
        <p:spPr>
          <a:xfrm>
            <a:off x="504913" y="3206550"/>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Font typeface="Teko Medium"/>
              <a:buNone/>
              <a:defRPr sz="1800">
                <a:latin typeface="Teko Medium"/>
                <a:ea typeface="Teko Medium"/>
                <a:cs typeface="Teko Medium"/>
                <a:sym typeface="Teko Medium"/>
              </a:defRPr>
            </a:lvl1pPr>
            <a:lvl2pPr lvl="1" rtl="0" algn="r">
              <a:spcBef>
                <a:spcPts val="0"/>
              </a:spcBef>
              <a:spcAft>
                <a:spcPts val="0"/>
              </a:spcAft>
              <a:buSzPts val="1800"/>
              <a:buFont typeface="Teko Medium"/>
              <a:buNone/>
              <a:defRPr sz="1800">
                <a:latin typeface="Teko Medium"/>
                <a:ea typeface="Teko Medium"/>
                <a:cs typeface="Teko Medium"/>
                <a:sym typeface="Teko Medium"/>
              </a:defRPr>
            </a:lvl2pPr>
            <a:lvl3pPr lvl="2" rtl="0" algn="r">
              <a:spcBef>
                <a:spcPts val="0"/>
              </a:spcBef>
              <a:spcAft>
                <a:spcPts val="0"/>
              </a:spcAft>
              <a:buSzPts val="1800"/>
              <a:buFont typeface="Teko Medium"/>
              <a:buNone/>
              <a:defRPr sz="1800">
                <a:latin typeface="Teko Medium"/>
                <a:ea typeface="Teko Medium"/>
                <a:cs typeface="Teko Medium"/>
                <a:sym typeface="Teko Medium"/>
              </a:defRPr>
            </a:lvl3pPr>
            <a:lvl4pPr lvl="3" rtl="0" algn="r">
              <a:spcBef>
                <a:spcPts val="0"/>
              </a:spcBef>
              <a:spcAft>
                <a:spcPts val="0"/>
              </a:spcAft>
              <a:buSzPts val="1800"/>
              <a:buFont typeface="Teko Medium"/>
              <a:buNone/>
              <a:defRPr sz="1800">
                <a:latin typeface="Teko Medium"/>
                <a:ea typeface="Teko Medium"/>
                <a:cs typeface="Teko Medium"/>
                <a:sym typeface="Teko Medium"/>
              </a:defRPr>
            </a:lvl4pPr>
            <a:lvl5pPr lvl="4" rtl="0" algn="r">
              <a:spcBef>
                <a:spcPts val="0"/>
              </a:spcBef>
              <a:spcAft>
                <a:spcPts val="0"/>
              </a:spcAft>
              <a:buSzPts val="1800"/>
              <a:buFont typeface="Teko Medium"/>
              <a:buNone/>
              <a:defRPr sz="1800">
                <a:latin typeface="Teko Medium"/>
                <a:ea typeface="Teko Medium"/>
                <a:cs typeface="Teko Medium"/>
                <a:sym typeface="Teko Medium"/>
              </a:defRPr>
            </a:lvl5pPr>
            <a:lvl6pPr lvl="5" rtl="0" algn="r">
              <a:spcBef>
                <a:spcPts val="0"/>
              </a:spcBef>
              <a:spcAft>
                <a:spcPts val="0"/>
              </a:spcAft>
              <a:buSzPts val="1800"/>
              <a:buFont typeface="Teko Medium"/>
              <a:buNone/>
              <a:defRPr sz="1800">
                <a:latin typeface="Teko Medium"/>
                <a:ea typeface="Teko Medium"/>
                <a:cs typeface="Teko Medium"/>
                <a:sym typeface="Teko Medium"/>
              </a:defRPr>
            </a:lvl6pPr>
            <a:lvl7pPr lvl="6" rtl="0" algn="r">
              <a:spcBef>
                <a:spcPts val="0"/>
              </a:spcBef>
              <a:spcAft>
                <a:spcPts val="0"/>
              </a:spcAft>
              <a:buSzPts val="1800"/>
              <a:buFont typeface="Teko Medium"/>
              <a:buNone/>
              <a:defRPr sz="1800">
                <a:latin typeface="Teko Medium"/>
                <a:ea typeface="Teko Medium"/>
                <a:cs typeface="Teko Medium"/>
                <a:sym typeface="Teko Medium"/>
              </a:defRPr>
            </a:lvl7pPr>
            <a:lvl8pPr lvl="7" rtl="0" algn="r">
              <a:spcBef>
                <a:spcPts val="0"/>
              </a:spcBef>
              <a:spcAft>
                <a:spcPts val="0"/>
              </a:spcAft>
              <a:buSzPts val="1800"/>
              <a:buFont typeface="Teko Medium"/>
              <a:buNone/>
              <a:defRPr sz="1800">
                <a:latin typeface="Teko Medium"/>
                <a:ea typeface="Teko Medium"/>
                <a:cs typeface="Teko Medium"/>
                <a:sym typeface="Teko Medium"/>
              </a:defRPr>
            </a:lvl8pPr>
            <a:lvl9pPr lvl="8" rtl="0" algn="r">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47" name="Google Shape;47;p10"/>
          <p:cNvSpPr txBox="1"/>
          <p:nvPr>
            <p:ph idx="1" type="subTitle"/>
          </p:nvPr>
        </p:nvSpPr>
        <p:spPr>
          <a:xfrm>
            <a:off x="504925" y="3795900"/>
            <a:ext cx="18813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48" name="Google Shape;48;p10"/>
          <p:cNvSpPr txBox="1"/>
          <p:nvPr>
            <p:ph idx="3" type="ctrTitle"/>
          </p:nvPr>
        </p:nvSpPr>
        <p:spPr>
          <a:xfrm>
            <a:off x="6531363" y="923712"/>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49" name="Google Shape;49;p10"/>
          <p:cNvSpPr txBox="1"/>
          <p:nvPr>
            <p:ph idx="4" type="subTitle"/>
          </p:nvPr>
        </p:nvSpPr>
        <p:spPr>
          <a:xfrm>
            <a:off x="6531375" y="1513062"/>
            <a:ext cx="1881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50" name="Google Shape;50;p10"/>
          <p:cNvSpPr txBox="1"/>
          <p:nvPr>
            <p:ph idx="5" type="ctrTitle"/>
          </p:nvPr>
        </p:nvSpPr>
        <p:spPr>
          <a:xfrm>
            <a:off x="6531350" y="2779787"/>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51" name="Google Shape;51;p10"/>
          <p:cNvSpPr txBox="1"/>
          <p:nvPr>
            <p:ph idx="6" type="subTitle"/>
          </p:nvPr>
        </p:nvSpPr>
        <p:spPr>
          <a:xfrm>
            <a:off x="6531363" y="3369137"/>
            <a:ext cx="1881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52" name="Google Shape;52;p10"/>
          <p:cNvSpPr txBox="1"/>
          <p:nvPr>
            <p:ph idx="7" type="ctrTitle"/>
          </p:nvPr>
        </p:nvSpPr>
        <p:spPr>
          <a:xfrm>
            <a:off x="504925" y="1367607"/>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Font typeface="Teko Medium"/>
              <a:buNone/>
              <a:defRPr sz="1800">
                <a:latin typeface="Teko Medium"/>
                <a:ea typeface="Teko Medium"/>
                <a:cs typeface="Teko Medium"/>
                <a:sym typeface="Teko Medium"/>
              </a:defRPr>
            </a:lvl1pPr>
            <a:lvl2pPr lvl="1" rtl="0" algn="r">
              <a:spcBef>
                <a:spcPts val="0"/>
              </a:spcBef>
              <a:spcAft>
                <a:spcPts val="0"/>
              </a:spcAft>
              <a:buSzPts val="1800"/>
              <a:buFont typeface="Teko Medium"/>
              <a:buNone/>
              <a:defRPr sz="1800">
                <a:latin typeface="Teko Medium"/>
                <a:ea typeface="Teko Medium"/>
                <a:cs typeface="Teko Medium"/>
                <a:sym typeface="Teko Medium"/>
              </a:defRPr>
            </a:lvl2pPr>
            <a:lvl3pPr lvl="2" rtl="0" algn="r">
              <a:spcBef>
                <a:spcPts val="0"/>
              </a:spcBef>
              <a:spcAft>
                <a:spcPts val="0"/>
              </a:spcAft>
              <a:buSzPts val="1800"/>
              <a:buFont typeface="Teko Medium"/>
              <a:buNone/>
              <a:defRPr sz="1800">
                <a:latin typeface="Teko Medium"/>
                <a:ea typeface="Teko Medium"/>
                <a:cs typeface="Teko Medium"/>
                <a:sym typeface="Teko Medium"/>
              </a:defRPr>
            </a:lvl3pPr>
            <a:lvl4pPr lvl="3" rtl="0" algn="r">
              <a:spcBef>
                <a:spcPts val="0"/>
              </a:spcBef>
              <a:spcAft>
                <a:spcPts val="0"/>
              </a:spcAft>
              <a:buSzPts val="1800"/>
              <a:buFont typeface="Teko Medium"/>
              <a:buNone/>
              <a:defRPr sz="1800">
                <a:latin typeface="Teko Medium"/>
                <a:ea typeface="Teko Medium"/>
                <a:cs typeface="Teko Medium"/>
                <a:sym typeface="Teko Medium"/>
              </a:defRPr>
            </a:lvl4pPr>
            <a:lvl5pPr lvl="4" rtl="0" algn="r">
              <a:spcBef>
                <a:spcPts val="0"/>
              </a:spcBef>
              <a:spcAft>
                <a:spcPts val="0"/>
              </a:spcAft>
              <a:buSzPts val="1800"/>
              <a:buFont typeface="Teko Medium"/>
              <a:buNone/>
              <a:defRPr sz="1800">
                <a:latin typeface="Teko Medium"/>
                <a:ea typeface="Teko Medium"/>
                <a:cs typeface="Teko Medium"/>
                <a:sym typeface="Teko Medium"/>
              </a:defRPr>
            </a:lvl5pPr>
            <a:lvl6pPr lvl="5" rtl="0" algn="r">
              <a:spcBef>
                <a:spcPts val="0"/>
              </a:spcBef>
              <a:spcAft>
                <a:spcPts val="0"/>
              </a:spcAft>
              <a:buSzPts val="1800"/>
              <a:buFont typeface="Teko Medium"/>
              <a:buNone/>
              <a:defRPr sz="1800">
                <a:latin typeface="Teko Medium"/>
                <a:ea typeface="Teko Medium"/>
                <a:cs typeface="Teko Medium"/>
                <a:sym typeface="Teko Medium"/>
              </a:defRPr>
            </a:lvl6pPr>
            <a:lvl7pPr lvl="6" rtl="0" algn="r">
              <a:spcBef>
                <a:spcPts val="0"/>
              </a:spcBef>
              <a:spcAft>
                <a:spcPts val="0"/>
              </a:spcAft>
              <a:buSzPts val="1800"/>
              <a:buFont typeface="Teko Medium"/>
              <a:buNone/>
              <a:defRPr sz="1800">
                <a:latin typeface="Teko Medium"/>
                <a:ea typeface="Teko Medium"/>
                <a:cs typeface="Teko Medium"/>
                <a:sym typeface="Teko Medium"/>
              </a:defRPr>
            </a:lvl7pPr>
            <a:lvl8pPr lvl="7" rtl="0" algn="r">
              <a:spcBef>
                <a:spcPts val="0"/>
              </a:spcBef>
              <a:spcAft>
                <a:spcPts val="0"/>
              </a:spcAft>
              <a:buSzPts val="1800"/>
              <a:buFont typeface="Teko Medium"/>
              <a:buNone/>
              <a:defRPr sz="1800">
                <a:latin typeface="Teko Medium"/>
                <a:ea typeface="Teko Medium"/>
                <a:cs typeface="Teko Medium"/>
                <a:sym typeface="Teko Medium"/>
              </a:defRPr>
            </a:lvl8pPr>
            <a:lvl9pPr lvl="8" rtl="0" algn="r">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53" name="Google Shape;53;p10"/>
          <p:cNvSpPr txBox="1"/>
          <p:nvPr>
            <p:ph idx="8" type="subTitle"/>
          </p:nvPr>
        </p:nvSpPr>
        <p:spPr>
          <a:xfrm>
            <a:off x="504938" y="1934009"/>
            <a:ext cx="18813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indent="-304800" lvl="1" marL="9144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indent="-304800" lvl="2" marL="13716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indent="-304800" lvl="3" marL="1828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indent="-304800" lvl="4" marL="22860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indent="-304800" lvl="5" marL="27432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indent="-304800" lvl="6" marL="32004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indent="-304800" lvl="7" marL="36576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indent="-304800" lvl="8" marL="411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8" name="Shape 98"/>
        <p:cNvGrpSpPr/>
        <p:nvPr/>
      </p:nvGrpSpPr>
      <p:grpSpPr>
        <a:xfrm>
          <a:off x="0" y="0"/>
          <a:ext cx="0" cy="0"/>
          <a:chOff x="0" y="0"/>
          <a:chExt cx="0" cy="0"/>
        </a:xfrm>
      </p:grpSpPr>
      <p:grpSp>
        <p:nvGrpSpPr>
          <p:cNvPr id="99" name="Google Shape;99;p21"/>
          <p:cNvGrpSpPr/>
          <p:nvPr/>
        </p:nvGrpSpPr>
        <p:grpSpPr>
          <a:xfrm>
            <a:off x="3804359" y="343021"/>
            <a:ext cx="5339389" cy="4800295"/>
            <a:chOff x="1356525" y="651475"/>
            <a:chExt cx="4906625" cy="4411225"/>
          </a:xfrm>
        </p:grpSpPr>
        <p:sp>
          <p:nvSpPr>
            <p:cNvPr id="100" name="Google Shape;100;p21"/>
            <p:cNvSpPr/>
            <p:nvPr/>
          </p:nvSpPr>
          <p:spPr>
            <a:xfrm>
              <a:off x="4118600" y="2035675"/>
              <a:ext cx="780325" cy="283950"/>
            </a:xfrm>
            <a:custGeom>
              <a:rect b="b" l="l" r="r" t="t"/>
              <a:pathLst>
                <a:path extrusionOk="0" h="11358" w="31213">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1"/>
            <p:cNvSpPr/>
            <p:nvPr/>
          </p:nvSpPr>
          <p:spPr>
            <a:xfrm>
              <a:off x="4092550" y="2314600"/>
              <a:ext cx="130675" cy="36300"/>
            </a:xfrm>
            <a:custGeom>
              <a:rect b="b" l="l" r="r" t="t"/>
              <a:pathLst>
                <a:path extrusionOk="0" h="1452" w="5227">
                  <a:moveTo>
                    <a:pt x="5226" y="1"/>
                  </a:moveTo>
                  <a:lnTo>
                    <a:pt x="419" y="932"/>
                  </a:lnTo>
                  <a:lnTo>
                    <a:pt x="0" y="1452"/>
                  </a:lnTo>
                  <a:lnTo>
                    <a:pt x="4927" y="37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1"/>
            <p:cNvSpPr/>
            <p:nvPr/>
          </p:nvSpPr>
          <p:spPr>
            <a:xfrm>
              <a:off x="4067800" y="2340650"/>
              <a:ext cx="136325" cy="45900"/>
            </a:xfrm>
            <a:custGeom>
              <a:rect b="b" l="l" r="r" t="t"/>
              <a:pathLst>
                <a:path extrusionOk="0" h="1836" w="5453">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1"/>
            <p:cNvSpPr/>
            <p:nvPr/>
          </p:nvSpPr>
          <p:spPr>
            <a:xfrm>
              <a:off x="4050075" y="2365575"/>
              <a:ext cx="139650" cy="54900"/>
            </a:xfrm>
            <a:custGeom>
              <a:rect b="b" l="l" r="r" t="t"/>
              <a:pathLst>
                <a:path extrusionOk="0" h="2196" w="5586">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1"/>
            <p:cNvSpPr/>
            <p:nvPr/>
          </p:nvSpPr>
          <p:spPr>
            <a:xfrm>
              <a:off x="4039250" y="2389000"/>
              <a:ext cx="141325" cy="63325"/>
            </a:xfrm>
            <a:custGeom>
              <a:rect b="b" l="l" r="r" t="t"/>
              <a:pathLst>
                <a:path extrusionOk="0" h="2533" w="5653">
                  <a:moveTo>
                    <a:pt x="5652" y="1"/>
                  </a:moveTo>
                  <a:lnTo>
                    <a:pt x="115" y="2091"/>
                  </a:lnTo>
                  <a:lnTo>
                    <a:pt x="1" y="2532"/>
                  </a:lnTo>
                  <a:lnTo>
                    <a:pt x="5581" y="31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1"/>
            <p:cNvSpPr/>
            <p:nvPr/>
          </p:nvSpPr>
          <p:spPr>
            <a:xfrm>
              <a:off x="4035600" y="2410550"/>
              <a:ext cx="141325" cy="71050"/>
            </a:xfrm>
            <a:custGeom>
              <a:rect b="b" l="l" r="r" t="t"/>
              <a:pathLst>
                <a:path extrusionOk="0" h="2842" w="5653">
                  <a:moveTo>
                    <a:pt x="5652" y="0"/>
                  </a:moveTo>
                  <a:lnTo>
                    <a:pt x="22" y="2434"/>
                  </a:lnTo>
                  <a:lnTo>
                    <a:pt x="0" y="2841"/>
                  </a:lnTo>
                  <a:lnTo>
                    <a:pt x="5643" y="29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1"/>
            <p:cNvSpPr/>
            <p:nvPr/>
          </p:nvSpPr>
          <p:spPr>
            <a:xfrm>
              <a:off x="4037375" y="2429975"/>
              <a:ext cx="142725" cy="77775"/>
            </a:xfrm>
            <a:custGeom>
              <a:rect b="b" l="l" r="r" t="t"/>
              <a:pathLst>
                <a:path extrusionOk="0" h="3111" w="5709">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1"/>
            <p:cNvSpPr/>
            <p:nvPr/>
          </p:nvSpPr>
          <p:spPr>
            <a:xfrm>
              <a:off x="4045925" y="2447025"/>
              <a:ext cx="143200" cy="83325"/>
            </a:xfrm>
            <a:custGeom>
              <a:rect b="b" l="l" r="r" t="t"/>
              <a:pathLst>
                <a:path extrusionOk="0" h="3333" w="5728">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1"/>
            <p:cNvSpPr/>
            <p:nvPr/>
          </p:nvSpPr>
          <p:spPr>
            <a:xfrm>
              <a:off x="4062325" y="2461200"/>
              <a:ext cx="141000" cy="87975"/>
            </a:xfrm>
            <a:custGeom>
              <a:rect b="b" l="l" r="r" t="t"/>
              <a:pathLst>
                <a:path extrusionOk="0" h="3519" w="5640">
                  <a:moveTo>
                    <a:pt x="5409" y="0"/>
                  </a:moveTo>
                  <a:lnTo>
                    <a:pt x="0" y="3270"/>
                  </a:lnTo>
                  <a:lnTo>
                    <a:pt x="309" y="3518"/>
                  </a:lnTo>
                  <a:lnTo>
                    <a:pt x="5639" y="17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1"/>
            <p:cNvSpPr/>
            <p:nvPr/>
          </p:nvSpPr>
          <p:spPr>
            <a:xfrm>
              <a:off x="4086175" y="2472350"/>
              <a:ext cx="136425" cy="91575"/>
            </a:xfrm>
            <a:custGeom>
              <a:rect b="b" l="l" r="r" t="t"/>
              <a:pathLst>
                <a:path extrusionOk="0" h="3663" w="5457">
                  <a:moveTo>
                    <a:pt x="5162" y="1"/>
                  </a:moveTo>
                  <a:lnTo>
                    <a:pt x="0" y="3467"/>
                  </a:lnTo>
                  <a:lnTo>
                    <a:pt x="401" y="3662"/>
                  </a:lnTo>
                  <a:lnTo>
                    <a:pt x="5456" y="13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1"/>
            <p:cNvSpPr/>
            <p:nvPr/>
          </p:nvSpPr>
          <p:spPr>
            <a:xfrm>
              <a:off x="4117150" y="2480375"/>
              <a:ext cx="129975" cy="93525"/>
            </a:xfrm>
            <a:custGeom>
              <a:rect b="b" l="l" r="r" t="t"/>
              <a:pathLst>
                <a:path extrusionOk="0" h="3741" w="5199">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1"/>
            <p:cNvSpPr/>
            <p:nvPr/>
          </p:nvSpPr>
          <p:spPr>
            <a:xfrm>
              <a:off x="4154900" y="2485125"/>
              <a:ext cx="121525" cy="93825"/>
            </a:xfrm>
            <a:custGeom>
              <a:rect b="b" l="l" r="r" t="t"/>
              <a:pathLst>
                <a:path extrusionOk="0" h="3753" w="4861">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1"/>
            <p:cNvSpPr/>
            <p:nvPr/>
          </p:nvSpPr>
          <p:spPr>
            <a:xfrm>
              <a:off x="4199200" y="2485525"/>
              <a:ext cx="110650" cy="94225"/>
            </a:xfrm>
            <a:custGeom>
              <a:rect b="b" l="l" r="r" t="t"/>
              <a:pathLst>
                <a:path extrusionOk="0" h="3769" w="4426">
                  <a:moveTo>
                    <a:pt x="3925" y="24"/>
                  </a:moveTo>
                  <a:lnTo>
                    <a:pt x="0" y="3768"/>
                  </a:lnTo>
                  <a:lnTo>
                    <a:pt x="691" y="3744"/>
                  </a:lnTo>
                  <a:lnTo>
                    <a:pt x="442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p:nvPr/>
          </p:nvSpPr>
          <p:spPr>
            <a:xfrm>
              <a:off x="4248950" y="2481875"/>
              <a:ext cx="97875" cy="94750"/>
            </a:xfrm>
            <a:custGeom>
              <a:rect b="b" l="l" r="r" t="t"/>
              <a:pathLst>
                <a:path extrusionOk="0" h="3790" w="3915">
                  <a:moveTo>
                    <a:pt x="3371" y="68"/>
                  </a:moveTo>
                  <a:lnTo>
                    <a:pt x="0" y="3790"/>
                  </a:lnTo>
                  <a:lnTo>
                    <a:pt x="756" y="3701"/>
                  </a:lnTo>
                  <a:lnTo>
                    <a:pt x="3915"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1"/>
            <p:cNvSpPr/>
            <p:nvPr/>
          </p:nvSpPr>
          <p:spPr>
            <a:xfrm>
              <a:off x="4303625" y="2474825"/>
              <a:ext cx="83425" cy="93800"/>
            </a:xfrm>
            <a:custGeom>
              <a:rect b="b" l="l" r="r" t="t"/>
              <a:pathLst>
                <a:path extrusionOk="0" h="3752" w="3337">
                  <a:moveTo>
                    <a:pt x="2753" y="111"/>
                  </a:moveTo>
                  <a:lnTo>
                    <a:pt x="1" y="3752"/>
                  </a:lnTo>
                  <a:lnTo>
                    <a:pt x="819" y="3598"/>
                  </a:lnTo>
                  <a:lnTo>
                    <a:pt x="3337"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p:nvPr/>
          </p:nvSpPr>
          <p:spPr>
            <a:xfrm>
              <a:off x="4362600" y="2464000"/>
              <a:ext cx="67550" cy="91700"/>
            </a:xfrm>
            <a:custGeom>
              <a:rect b="b" l="l" r="r" t="t"/>
              <a:pathLst>
                <a:path extrusionOk="0" h="3668" w="2702">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p:nvPr/>
          </p:nvSpPr>
          <p:spPr>
            <a:xfrm>
              <a:off x="4424825" y="2449950"/>
              <a:ext cx="50225" cy="88025"/>
            </a:xfrm>
            <a:custGeom>
              <a:rect b="b" l="l" r="r" t="t"/>
              <a:pathLst>
                <a:path extrusionOk="0" h="3521" w="2009">
                  <a:moveTo>
                    <a:pt x="1" y="3521"/>
                  </a:moveTo>
                  <a:lnTo>
                    <a:pt x="916" y="3213"/>
                  </a:lnTo>
                  <a:lnTo>
                    <a:pt x="2008" y="1"/>
                  </a:lnTo>
                  <a:lnTo>
                    <a:pt x="1357" y="22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1"/>
            <p:cNvSpPr/>
            <p:nvPr/>
          </p:nvSpPr>
          <p:spPr>
            <a:xfrm>
              <a:off x="4489225" y="2432900"/>
              <a:ext cx="31825" cy="82550"/>
            </a:xfrm>
            <a:custGeom>
              <a:rect b="b" l="l" r="r" t="t"/>
              <a:pathLst>
                <a:path extrusionOk="0" h="3302" w="1273">
                  <a:moveTo>
                    <a:pt x="1" y="3301"/>
                  </a:moveTo>
                  <a:lnTo>
                    <a:pt x="932" y="2940"/>
                  </a:lnTo>
                  <a:lnTo>
                    <a:pt x="1273" y="0"/>
                  </a:lnTo>
                  <a:lnTo>
                    <a:pt x="611" y="25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p:nvPr/>
          </p:nvSpPr>
          <p:spPr>
            <a:xfrm>
              <a:off x="4550850" y="2413150"/>
              <a:ext cx="27000" cy="75725"/>
            </a:xfrm>
            <a:custGeom>
              <a:rect b="b" l="l" r="r" t="t"/>
              <a:pathLst>
                <a:path extrusionOk="0" h="3029" w="1080">
                  <a:moveTo>
                    <a:pt x="1" y="290"/>
                  </a:moveTo>
                  <a:lnTo>
                    <a:pt x="145" y="3029"/>
                  </a:lnTo>
                  <a:lnTo>
                    <a:pt x="1079" y="2619"/>
                  </a:lnTo>
                  <a:lnTo>
                    <a:pt x="66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1"/>
            <p:cNvSpPr/>
            <p:nvPr/>
          </p:nvSpPr>
          <p:spPr>
            <a:xfrm>
              <a:off x="4597150" y="2390675"/>
              <a:ext cx="45425" cy="68050"/>
            </a:xfrm>
            <a:custGeom>
              <a:rect b="b" l="l" r="r" t="t"/>
              <a:pathLst>
                <a:path extrusionOk="0" h="2722" w="1817">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1"/>
            <p:cNvSpPr/>
            <p:nvPr/>
          </p:nvSpPr>
          <p:spPr>
            <a:xfrm>
              <a:off x="4642600" y="2366175"/>
              <a:ext cx="63200" cy="59150"/>
            </a:xfrm>
            <a:custGeom>
              <a:rect b="b" l="l" r="r" t="t"/>
              <a:pathLst>
                <a:path extrusionOk="0" h="2366" w="2528">
                  <a:moveTo>
                    <a:pt x="1" y="363"/>
                  </a:moveTo>
                  <a:lnTo>
                    <a:pt x="1636" y="2366"/>
                  </a:lnTo>
                  <a:lnTo>
                    <a:pt x="2527" y="1858"/>
                  </a:lnTo>
                  <a:lnTo>
                    <a:pt x="633"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1"/>
            <p:cNvSpPr/>
            <p:nvPr/>
          </p:nvSpPr>
          <p:spPr>
            <a:xfrm>
              <a:off x="4686400" y="2340025"/>
              <a:ext cx="80100" cy="49150"/>
            </a:xfrm>
            <a:custGeom>
              <a:rect b="b" l="l" r="r" t="t"/>
              <a:pathLst>
                <a:path extrusionOk="0" h="1966" w="3204">
                  <a:moveTo>
                    <a:pt x="0" y="381"/>
                  </a:moveTo>
                  <a:lnTo>
                    <a:pt x="2348" y="1966"/>
                  </a:lnTo>
                  <a:lnTo>
                    <a:pt x="3204" y="1429"/>
                  </a:lnTo>
                  <a:lnTo>
                    <a:pt x="609"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p:nvPr/>
          </p:nvSpPr>
          <p:spPr>
            <a:xfrm>
              <a:off x="4728025" y="2312575"/>
              <a:ext cx="95625" cy="38400"/>
            </a:xfrm>
            <a:custGeom>
              <a:rect b="b" l="l" r="r" t="t"/>
              <a:pathLst>
                <a:path extrusionOk="0" h="1536" w="3825">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p:nvPr/>
          </p:nvSpPr>
          <p:spPr>
            <a:xfrm>
              <a:off x="4766750" y="2284200"/>
              <a:ext cx="109250" cy="27175"/>
            </a:xfrm>
            <a:custGeom>
              <a:rect b="b" l="l" r="r" t="t"/>
              <a:pathLst>
                <a:path extrusionOk="0" h="1087" w="437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1"/>
            <p:cNvSpPr/>
            <p:nvPr/>
          </p:nvSpPr>
          <p:spPr>
            <a:xfrm>
              <a:off x="4801800" y="2255500"/>
              <a:ext cx="121025" cy="15525"/>
            </a:xfrm>
            <a:custGeom>
              <a:rect b="b" l="l" r="r" t="t"/>
              <a:pathLst>
                <a:path extrusionOk="0" h="621" w="4841">
                  <a:moveTo>
                    <a:pt x="1" y="411"/>
                  </a:moveTo>
                  <a:lnTo>
                    <a:pt x="4207" y="621"/>
                  </a:lnTo>
                  <a:lnTo>
                    <a:pt x="4841" y="44"/>
                  </a:lnTo>
                  <a:lnTo>
                    <a:pt x="454"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p:nvPr/>
          </p:nvSpPr>
          <p:spPr>
            <a:xfrm>
              <a:off x="4832475" y="2216650"/>
              <a:ext cx="130900" cy="20500"/>
            </a:xfrm>
            <a:custGeom>
              <a:rect b="b" l="l" r="r" t="t"/>
              <a:pathLst>
                <a:path extrusionOk="0" h="820" w="5236">
                  <a:moveTo>
                    <a:pt x="1" y="820"/>
                  </a:moveTo>
                  <a:lnTo>
                    <a:pt x="4688" y="567"/>
                  </a:lnTo>
                  <a:lnTo>
                    <a:pt x="5235" y="0"/>
                  </a:lnTo>
                  <a:lnTo>
                    <a:pt x="398" y="41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p:nvPr/>
          </p:nvSpPr>
          <p:spPr>
            <a:xfrm>
              <a:off x="4188300" y="2228625"/>
              <a:ext cx="635300" cy="249250"/>
            </a:xfrm>
            <a:custGeom>
              <a:rect b="b" l="l" r="r" t="t"/>
              <a:pathLst>
                <a:path extrusionOk="0" h="9970" w="25412">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p:nvPr/>
          </p:nvSpPr>
          <p:spPr>
            <a:xfrm>
              <a:off x="4632900" y="2172150"/>
              <a:ext cx="368600" cy="69175"/>
            </a:xfrm>
            <a:custGeom>
              <a:rect b="b" l="l" r="r" t="t"/>
              <a:pathLst>
                <a:path extrusionOk="0" h="2767" w="14744">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p:nvPr/>
          </p:nvSpPr>
          <p:spPr>
            <a:xfrm>
              <a:off x="4880050" y="2139925"/>
              <a:ext cx="143800" cy="41650"/>
            </a:xfrm>
            <a:custGeom>
              <a:rect b="b" l="l" r="r" t="t"/>
              <a:pathLst>
                <a:path extrusionOk="0" h="1666" w="5752">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p:nvPr/>
          </p:nvSpPr>
          <p:spPr>
            <a:xfrm>
              <a:off x="4896350" y="2104325"/>
              <a:ext cx="146400" cy="51050"/>
            </a:xfrm>
            <a:custGeom>
              <a:rect b="b" l="l" r="r" t="t"/>
              <a:pathLst>
                <a:path extrusionOk="0" h="2042" w="5856">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p:nvPr/>
          </p:nvSpPr>
          <p:spPr>
            <a:xfrm>
              <a:off x="4906875" y="2071350"/>
              <a:ext cx="147050" cy="59575"/>
            </a:xfrm>
            <a:custGeom>
              <a:rect b="b" l="l" r="r" t="t"/>
              <a:pathLst>
                <a:path extrusionOk="0" h="2383" w="5882">
                  <a:moveTo>
                    <a:pt x="1" y="2382"/>
                  </a:moveTo>
                  <a:lnTo>
                    <a:pt x="5764" y="456"/>
                  </a:lnTo>
                  <a:lnTo>
                    <a:pt x="5882" y="0"/>
                  </a:lnTo>
                  <a:lnTo>
                    <a:pt x="91" y="205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p:nvPr/>
          </p:nvSpPr>
          <p:spPr>
            <a:xfrm>
              <a:off x="4911725" y="2041475"/>
              <a:ext cx="145775" cy="67075"/>
            </a:xfrm>
            <a:custGeom>
              <a:rect b="b" l="l" r="r" t="t"/>
              <a:pathLst>
                <a:path extrusionOk="0" h="2683" w="5831">
                  <a:moveTo>
                    <a:pt x="0" y="2682"/>
                  </a:moveTo>
                  <a:lnTo>
                    <a:pt x="5810" y="414"/>
                  </a:lnTo>
                  <a:lnTo>
                    <a:pt x="5830" y="0"/>
                  </a:lnTo>
                  <a:lnTo>
                    <a:pt x="26" y="238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a:off x="4909825" y="2015225"/>
              <a:ext cx="145575" cy="73225"/>
            </a:xfrm>
            <a:custGeom>
              <a:rect b="b" l="l" r="r" t="t"/>
              <a:pathLst>
                <a:path extrusionOk="0" h="2929" w="5823">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a:off x="4901775" y="1992900"/>
              <a:ext cx="144675" cy="77975"/>
            </a:xfrm>
            <a:custGeom>
              <a:rect b="b" l="l" r="r" t="t"/>
              <a:pathLst>
                <a:path extrusionOk="0" h="3119" w="5787">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nvSpPr>
          <p:spPr>
            <a:xfrm>
              <a:off x="4888675" y="1974500"/>
              <a:ext cx="141150" cy="81850"/>
            </a:xfrm>
            <a:custGeom>
              <a:rect b="b" l="l" r="r" t="t"/>
              <a:pathLst>
                <a:path extrusionOk="0" h="3274" w="5646">
                  <a:moveTo>
                    <a:pt x="214" y="3273"/>
                  </a:moveTo>
                  <a:lnTo>
                    <a:pt x="5645" y="242"/>
                  </a:lnTo>
                  <a:lnTo>
                    <a:pt x="5340" y="0"/>
                  </a:lnTo>
                  <a:lnTo>
                    <a:pt x="1" y="309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a:off x="4870800" y="1960275"/>
              <a:ext cx="135500" cy="84475"/>
            </a:xfrm>
            <a:custGeom>
              <a:rect b="b" l="l" r="r" t="t"/>
              <a:pathLst>
                <a:path extrusionOk="0" h="3379" w="5420">
                  <a:moveTo>
                    <a:pt x="271" y="3379"/>
                  </a:moveTo>
                  <a:lnTo>
                    <a:pt x="5420" y="188"/>
                  </a:lnTo>
                  <a:lnTo>
                    <a:pt x="5031" y="0"/>
                  </a:lnTo>
                  <a:lnTo>
                    <a:pt x="1" y="323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p:nvPr/>
          </p:nvSpPr>
          <p:spPr>
            <a:xfrm>
              <a:off x="4847875" y="1950675"/>
              <a:ext cx="128550" cy="85525"/>
            </a:xfrm>
            <a:custGeom>
              <a:rect b="b" l="l" r="r" t="t"/>
              <a:pathLst>
                <a:path extrusionOk="0" h="3421" w="5142">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1"/>
            <p:cNvSpPr/>
            <p:nvPr/>
          </p:nvSpPr>
          <p:spPr>
            <a:xfrm>
              <a:off x="4820675" y="1945525"/>
              <a:ext cx="119925" cy="85250"/>
            </a:xfrm>
            <a:custGeom>
              <a:rect b="b" l="l" r="r" t="t"/>
              <a:pathLst>
                <a:path extrusionOk="0" h="3410" w="4797">
                  <a:moveTo>
                    <a:pt x="418" y="3410"/>
                  </a:moveTo>
                  <a:lnTo>
                    <a:pt x="4796" y="46"/>
                  </a:lnTo>
                  <a:lnTo>
                    <a:pt x="4216" y="1"/>
                  </a:lnTo>
                  <a:lnTo>
                    <a:pt x="1" y="337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p:nvPr/>
          </p:nvSpPr>
          <p:spPr>
            <a:xfrm>
              <a:off x="4789725" y="1944525"/>
              <a:ext cx="109225" cy="84625"/>
            </a:xfrm>
            <a:custGeom>
              <a:rect b="b" l="l" r="r" t="t"/>
              <a:pathLst>
                <a:path extrusionOk="0" h="3385" w="4369">
                  <a:moveTo>
                    <a:pt x="462" y="3378"/>
                  </a:moveTo>
                  <a:lnTo>
                    <a:pt x="4369" y="1"/>
                  </a:lnTo>
                  <a:lnTo>
                    <a:pt x="3727" y="13"/>
                  </a:lnTo>
                  <a:lnTo>
                    <a:pt x="0" y="338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a:off x="4755550" y="1946800"/>
              <a:ext cx="97300" cy="84675"/>
            </a:xfrm>
            <a:custGeom>
              <a:rect b="b" l="l" r="r" t="t"/>
              <a:pathLst>
                <a:path extrusionOk="0" h="3387" w="3892">
                  <a:moveTo>
                    <a:pt x="500" y="3343"/>
                  </a:moveTo>
                  <a:lnTo>
                    <a:pt x="3892" y="0"/>
                  </a:lnTo>
                  <a:lnTo>
                    <a:pt x="3200" y="69"/>
                  </a:lnTo>
                  <a:lnTo>
                    <a:pt x="1" y="338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p:nvPr/>
          </p:nvSpPr>
          <p:spPr>
            <a:xfrm>
              <a:off x="4718500" y="1953275"/>
              <a:ext cx="84500" cy="83750"/>
            </a:xfrm>
            <a:custGeom>
              <a:rect b="b" l="l" r="r" t="t"/>
              <a:pathLst>
                <a:path extrusionOk="0" h="3350" w="338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p:nvPr/>
          </p:nvSpPr>
          <p:spPr>
            <a:xfrm>
              <a:off x="4678950" y="1963850"/>
              <a:ext cx="70775" cy="81950"/>
            </a:xfrm>
            <a:custGeom>
              <a:rect b="b" l="l" r="r" t="t"/>
              <a:pathLst>
                <a:path extrusionOk="0" h="3278" w="2831">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a:off x="4637575" y="1978575"/>
              <a:ext cx="56050" cy="78900"/>
            </a:xfrm>
            <a:custGeom>
              <a:rect b="b" l="l" r="r" t="t"/>
              <a:pathLst>
                <a:path extrusionOk="0" h="3156" w="2242">
                  <a:moveTo>
                    <a:pt x="2242" y="0"/>
                  </a:moveTo>
                  <a:lnTo>
                    <a:pt x="1416" y="255"/>
                  </a:lnTo>
                  <a:lnTo>
                    <a:pt x="1" y="3155"/>
                  </a:lnTo>
                  <a:lnTo>
                    <a:pt x="601" y="297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a:off x="4595075" y="1997325"/>
              <a:ext cx="40475" cy="74500"/>
            </a:xfrm>
            <a:custGeom>
              <a:rect b="b" l="l" r="r" t="t"/>
              <a:pathLst>
                <a:path extrusionOk="0" h="2980" w="1619">
                  <a:moveTo>
                    <a:pt x="1619" y="0"/>
                  </a:moveTo>
                  <a:lnTo>
                    <a:pt x="778" y="301"/>
                  </a:lnTo>
                  <a:lnTo>
                    <a:pt x="0" y="2979"/>
                  </a:lnTo>
                  <a:lnTo>
                    <a:pt x="612" y="276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p:nvPr/>
          </p:nvSpPr>
          <p:spPr>
            <a:xfrm>
              <a:off x="4551875" y="2019500"/>
              <a:ext cx="24650" cy="69200"/>
            </a:xfrm>
            <a:custGeom>
              <a:rect b="b" l="l" r="r" t="t"/>
              <a:pathLst>
                <a:path extrusionOk="0" h="2768" w="986">
                  <a:moveTo>
                    <a:pt x="986" y="1"/>
                  </a:moveTo>
                  <a:lnTo>
                    <a:pt x="140" y="343"/>
                  </a:lnTo>
                  <a:lnTo>
                    <a:pt x="1" y="2767"/>
                  </a:lnTo>
                  <a:lnTo>
                    <a:pt x="619" y="251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p:nvPr/>
          </p:nvSpPr>
          <p:spPr>
            <a:xfrm>
              <a:off x="4496225" y="2044775"/>
              <a:ext cx="27875" cy="63275"/>
            </a:xfrm>
            <a:custGeom>
              <a:rect b="b" l="l" r="r" t="t"/>
              <a:pathLst>
                <a:path extrusionOk="0" h="2531" w="1115">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p:nvPr/>
          </p:nvSpPr>
          <p:spPr>
            <a:xfrm>
              <a:off x="4437875" y="2072975"/>
              <a:ext cx="43300" cy="56425"/>
            </a:xfrm>
            <a:custGeom>
              <a:rect b="b" l="l" r="r" t="t"/>
              <a:pathLst>
                <a:path extrusionOk="0" h="2257" w="1732">
                  <a:moveTo>
                    <a:pt x="1731" y="1940"/>
                  </a:moveTo>
                  <a:lnTo>
                    <a:pt x="829" y="1"/>
                  </a:lnTo>
                  <a:lnTo>
                    <a:pt x="0" y="431"/>
                  </a:lnTo>
                  <a:lnTo>
                    <a:pt x="1127" y="225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p:nvPr/>
          </p:nvSpPr>
          <p:spPr>
            <a:xfrm>
              <a:off x="4380875" y="2103775"/>
              <a:ext cx="58275" cy="48650"/>
            </a:xfrm>
            <a:custGeom>
              <a:rect b="b" l="l" r="r" t="t"/>
              <a:pathLst>
                <a:path extrusionOk="0" h="1946" w="2331">
                  <a:moveTo>
                    <a:pt x="2331" y="1610"/>
                  </a:moveTo>
                  <a:lnTo>
                    <a:pt x="808" y="1"/>
                  </a:lnTo>
                  <a:lnTo>
                    <a:pt x="0" y="460"/>
                  </a:lnTo>
                  <a:lnTo>
                    <a:pt x="1741" y="194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a:off x="4325925" y="2136700"/>
              <a:ext cx="72575" cy="40275"/>
            </a:xfrm>
            <a:custGeom>
              <a:rect b="b" l="l" r="r" t="t"/>
              <a:pathLst>
                <a:path extrusionOk="0" h="1611" w="2903">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p:nvPr/>
          </p:nvSpPr>
          <p:spPr>
            <a:xfrm>
              <a:off x="4273900" y="2171375"/>
              <a:ext cx="85825" cy="31375"/>
            </a:xfrm>
            <a:custGeom>
              <a:rect b="b" l="l" r="r" t="t"/>
              <a:pathLst>
                <a:path extrusionOk="0" h="1255" w="3433">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p:nvPr/>
          </p:nvSpPr>
          <p:spPr>
            <a:xfrm>
              <a:off x="4225375" y="2207500"/>
              <a:ext cx="98150" cy="21800"/>
            </a:xfrm>
            <a:custGeom>
              <a:rect b="b" l="l" r="r" t="t"/>
              <a:pathLst>
                <a:path extrusionOk="0" h="872" w="3926">
                  <a:moveTo>
                    <a:pt x="3926" y="489"/>
                  </a:moveTo>
                  <a:lnTo>
                    <a:pt x="672" y="1"/>
                  </a:lnTo>
                  <a:lnTo>
                    <a:pt x="1" y="526"/>
                  </a:lnTo>
                  <a:lnTo>
                    <a:pt x="3441" y="87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a:off x="4181100" y="2244450"/>
              <a:ext cx="109400" cy="13325"/>
            </a:xfrm>
            <a:custGeom>
              <a:rect b="b" l="l" r="r" t="t"/>
              <a:pathLst>
                <a:path extrusionOk="0" h="533" w="4376">
                  <a:moveTo>
                    <a:pt x="4375" y="87"/>
                  </a:moveTo>
                  <a:lnTo>
                    <a:pt x="613" y="0"/>
                  </a:lnTo>
                  <a:lnTo>
                    <a:pt x="1" y="532"/>
                  </a:lnTo>
                  <a:lnTo>
                    <a:pt x="3931" y="47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a:off x="3874800" y="2335025"/>
              <a:ext cx="96450" cy="19875"/>
            </a:xfrm>
            <a:custGeom>
              <a:rect b="b" l="l" r="r" t="t"/>
              <a:pathLst>
                <a:path extrusionOk="0" h="795" w="3858">
                  <a:moveTo>
                    <a:pt x="3858" y="1"/>
                  </a:moveTo>
                  <a:lnTo>
                    <a:pt x="264" y="518"/>
                  </a:lnTo>
                  <a:lnTo>
                    <a:pt x="0" y="795"/>
                  </a:lnTo>
                  <a:lnTo>
                    <a:pt x="3631" y="24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3849275" y="2359725"/>
              <a:ext cx="99425" cy="23675"/>
            </a:xfrm>
            <a:custGeom>
              <a:rect b="b" l="l" r="r" t="t"/>
              <a:pathLst>
                <a:path extrusionOk="0" h="947" w="3977">
                  <a:moveTo>
                    <a:pt x="1" y="946"/>
                  </a:moveTo>
                  <a:lnTo>
                    <a:pt x="3781" y="235"/>
                  </a:lnTo>
                  <a:lnTo>
                    <a:pt x="3976" y="1"/>
                  </a:lnTo>
                  <a:lnTo>
                    <a:pt x="231" y="67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3825500" y="2384125"/>
              <a:ext cx="102950" cy="27675"/>
            </a:xfrm>
            <a:custGeom>
              <a:rect b="b" l="l" r="r" t="t"/>
              <a:pathLst>
                <a:path extrusionOk="0" h="1107" w="4118">
                  <a:moveTo>
                    <a:pt x="1" y="1107"/>
                  </a:moveTo>
                  <a:lnTo>
                    <a:pt x="3921" y="238"/>
                  </a:lnTo>
                  <a:lnTo>
                    <a:pt x="4117" y="1"/>
                  </a:lnTo>
                  <a:lnTo>
                    <a:pt x="230" y="83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3804850" y="2408225"/>
              <a:ext cx="105350" cy="31425"/>
            </a:xfrm>
            <a:custGeom>
              <a:rect b="b" l="l" r="r" t="t"/>
              <a:pathLst>
                <a:path extrusionOk="0" h="1257" w="4214">
                  <a:moveTo>
                    <a:pt x="0" y="1257"/>
                  </a:moveTo>
                  <a:lnTo>
                    <a:pt x="4050" y="231"/>
                  </a:lnTo>
                  <a:lnTo>
                    <a:pt x="4213" y="0"/>
                  </a:lnTo>
                  <a:lnTo>
                    <a:pt x="193" y="98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a:off x="3785550" y="2432150"/>
              <a:ext cx="107725" cy="35225"/>
            </a:xfrm>
            <a:custGeom>
              <a:rect b="b" l="l" r="r" t="t"/>
              <a:pathLst>
                <a:path extrusionOk="0" h="1409" w="4309">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p:nvPr/>
          </p:nvSpPr>
          <p:spPr>
            <a:xfrm>
              <a:off x="3769575" y="2455300"/>
              <a:ext cx="110100" cy="39025"/>
            </a:xfrm>
            <a:custGeom>
              <a:rect b="b" l="l" r="r" t="t"/>
              <a:pathLst>
                <a:path extrusionOk="0" h="1561" w="4404">
                  <a:moveTo>
                    <a:pt x="0" y="1561"/>
                  </a:moveTo>
                  <a:lnTo>
                    <a:pt x="4276" y="224"/>
                  </a:lnTo>
                  <a:lnTo>
                    <a:pt x="4404" y="0"/>
                  </a:lnTo>
                  <a:lnTo>
                    <a:pt x="154" y="130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a:off x="3755800" y="2478175"/>
              <a:ext cx="111550" cy="42600"/>
            </a:xfrm>
            <a:custGeom>
              <a:rect b="b" l="l" r="r" t="t"/>
              <a:pathLst>
                <a:path extrusionOk="0" h="1704" w="4462">
                  <a:moveTo>
                    <a:pt x="4461" y="0"/>
                  </a:moveTo>
                  <a:lnTo>
                    <a:pt x="115" y="1454"/>
                  </a:lnTo>
                  <a:lnTo>
                    <a:pt x="0" y="1703"/>
                  </a:lnTo>
                  <a:lnTo>
                    <a:pt x="4368" y="21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a:off x="3744125" y="2500325"/>
              <a:ext cx="113550" cy="46375"/>
            </a:xfrm>
            <a:custGeom>
              <a:rect b="b" l="l" r="r" t="t"/>
              <a:pathLst>
                <a:path extrusionOk="0" h="1855" w="4542">
                  <a:moveTo>
                    <a:pt x="1" y="1854"/>
                  </a:moveTo>
                  <a:lnTo>
                    <a:pt x="4447" y="215"/>
                  </a:lnTo>
                  <a:lnTo>
                    <a:pt x="4542" y="0"/>
                  </a:lnTo>
                  <a:lnTo>
                    <a:pt x="112" y="160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3736200" y="2521700"/>
              <a:ext cx="114250" cy="49725"/>
            </a:xfrm>
            <a:custGeom>
              <a:rect b="b" l="l" r="r" t="t"/>
              <a:pathLst>
                <a:path extrusionOk="0" h="1989" w="4570">
                  <a:moveTo>
                    <a:pt x="1" y="1988"/>
                  </a:moveTo>
                  <a:lnTo>
                    <a:pt x="4512" y="202"/>
                  </a:lnTo>
                  <a:lnTo>
                    <a:pt x="4569" y="0"/>
                  </a:lnTo>
                  <a:lnTo>
                    <a:pt x="71" y="175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p:nvPr/>
          </p:nvSpPr>
          <p:spPr>
            <a:xfrm>
              <a:off x="3730050" y="2542700"/>
              <a:ext cx="114550" cy="52925"/>
            </a:xfrm>
            <a:custGeom>
              <a:rect b="b" l="l" r="r" t="t"/>
              <a:pathLst>
                <a:path extrusionOk="0" h="2117" w="4582">
                  <a:moveTo>
                    <a:pt x="0" y="2116"/>
                  </a:moveTo>
                  <a:lnTo>
                    <a:pt x="4562" y="188"/>
                  </a:lnTo>
                  <a:lnTo>
                    <a:pt x="4581" y="0"/>
                  </a:lnTo>
                  <a:lnTo>
                    <a:pt x="30" y="189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p:cNvSpPr/>
            <p:nvPr/>
          </p:nvSpPr>
          <p:spPr>
            <a:xfrm>
              <a:off x="3727175" y="2562225"/>
              <a:ext cx="115450" cy="56425"/>
            </a:xfrm>
            <a:custGeom>
              <a:rect b="b" l="l" r="r" t="t"/>
              <a:pathLst>
                <a:path extrusionOk="0" h="2257" w="4618">
                  <a:moveTo>
                    <a:pt x="1" y="2257"/>
                  </a:moveTo>
                  <a:lnTo>
                    <a:pt x="4598" y="191"/>
                  </a:lnTo>
                  <a:lnTo>
                    <a:pt x="4617" y="1"/>
                  </a:lnTo>
                  <a:lnTo>
                    <a:pt x="27" y="203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p:nvPr/>
          </p:nvSpPr>
          <p:spPr>
            <a:xfrm>
              <a:off x="3726825" y="2581250"/>
              <a:ext cx="115850" cy="59300"/>
            </a:xfrm>
            <a:custGeom>
              <a:rect b="b" l="l" r="r" t="t"/>
              <a:pathLst>
                <a:path extrusionOk="0" h="2372" w="4634">
                  <a:moveTo>
                    <a:pt x="17" y="2372"/>
                  </a:moveTo>
                  <a:lnTo>
                    <a:pt x="4633" y="174"/>
                  </a:lnTo>
                  <a:lnTo>
                    <a:pt x="4614" y="0"/>
                  </a:lnTo>
                  <a:lnTo>
                    <a:pt x="1" y="216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a:off x="3728600" y="2599300"/>
              <a:ext cx="116125" cy="62475"/>
            </a:xfrm>
            <a:custGeom>
              <a:rect b="b" l="l" r="r" t="t"/>
              <a:pathLst>
                <a:path extrusionOk="0" h="2499" w="4645">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a:off x="3733925" y="2615925"/>
              <a:ext cx="116750" cy="65100"/>
            </a:xfrm>
            <a:custGeom>
              <a:rect b="b" l="l" r="r" t="t"/>
              <a:pathLst>
                <a:path extrusionOk="0" h="2604" w="4670">
                  <a:moveTo>
                    <a:pt x="4669" y="158"/>
                  </a:moveTo>
                  <a:lnTo>
                    <a:pt x="4613" y="0"/>
                  </a:lnTo>
                  <a:lnTo>
                    <a:pt x="0" y="2418"/>
                  </a:lnTo>
                  <a:lnTo>
                    <a:pt x="62" y="260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a:off x="3741175" y="2631900"/>
              <a:ext cx="117125" cy="67475"/>
            </a:xfrm>
            <a:custGeom>
              <a:rect b="b" l="l" r="r" t="t"/>
              <a:pathLst>
                <a:path extrusionOk="0" h="2699" w="4685">
                  <a:moveTo>
                    <a:pt x="4685" y="138"/>
                  </a:moveTo>
                  <a:lnTo>
                    <a:pt x="4588" y="0"/>
                  </a:lnTo>
                  <a:lnTo>
                    <a:pt x="1" y="2534"/>
                  </a:lnTo>
                  <a:lnTo>
                    <a:pt x="106" y="269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p:nvPr/>
          </p:nvSpPr>
          <p:spPr>
            <a:xfrm>
              <a:off x="3752250" y="2646225"/>
              <a:ext cx="116075" cy="70175"/>
            </a:xfrm>
            <a:custGeom>
              <a:rect b="b" l="l" r="r" t="t"/>
              <a:pathLst>
                <a:path extrusionOk="0" h="2807" w="4643">
                  <a:moveTo>
                    <a:pt x="0" y="2642"/>
                  </a:moveTo>
                  <a:lnTo>
                    <a:pt x="110" y="2807"/>
                  </a:lnTo>
                  <a:lnTo>
                    <a:pt x="4642" y="139"/>
                  </a:lnTo>
                  <a:lnTo>
                    <a:pt x="454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a:off x="3765975" y="2659350"/>
              <a:ext cx="115525" cy="72125"/>
            </a:xfrm>
            <a:custGeom>
              <a:rect b="b" l="l" r="r" t="t"/>
              <a:pathLst>
                <a:path extrusionOk="0" h="2885" w="4621">
                  <a:moveTo>
                    <a:pt x="154" y="2885"/>
                  </a:moveTo>
                  <a:lnTo>
                    <a:pt x="4621" y="119"/>
                  </a:lnTo>
                  <a:lnTo>
                    <a:pt x="4486" y="1"/>
                  </a:lnTo>
                  <a:lnTo>
                    <a:pt x="1" y="274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p:nvPr/>
          </p:nvSpPr>
          <p:spPr>
            <a:xfrm>
              <a:off x="3782000" y="2671575"/>
              <a:ext cx="114250" cy="74025"/>
            </a:xfrm>
            <a:custGeom>
              <a:rect b="b" l="l" r="r" t="t"/>
              <a:pathLst>
                <a:path extrusionOk="0" h="2961" w="457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p:nvPr/>
          </p:nvSpPr>
          <p:spPr>
            <a:xfrm>
              <a:off x="3802175" y="2681575"/>
              <a:ext cx="112125" cy="75950"/>
            </a:xfrm>
            <a:custGeom>
              <a:rect b="b" l="l" r="r" t="t"/>
              <a:pathLst>
                <a:path extrusionOk="0" h="3038" w="4485">
                  <a:moveTo>
                    <a:pt x="201" y="3037"/>
                  </a:moveTo>
                  <a:lnTo>
                    <a:pt x="4485" y="96"/>
                  </a:lnTo>
                  <a:lnTo>
                    <a:pt x="4310" y="0"/>
                  </a:lnTo>
                  <a:lnTo>
                    <a:pt x="1" y="292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3824300" y="2690700"/>
              <a:ext cx="110200" cy="77150"/>
            </a:xfrm>
            <a:custGeom>
              <a:rect b="b" l="l" r="r" t="t"/>
              <a:pathLst>
                <a:path extrusionOk="0" h="3086" w="4408">
                  <a:moveTo>
                    <a:pt x="243" y="3085"/>
                  </a:moveTo>
                  <a:lnTo>
                    <a:pt x="4407" y="72"/>
                  </a:lnTo>
                  <a:lnTo>
                    <a:pt x="4196" y="1"/>
                  </a:lnTo>
                  <a:lnTo>
                    <a:pt x="0" y="299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a:off x="5168425" y="2138975"/>
              <a:ext cx="115800" cy="23325"/>
            </a:xfrm>
            <a:custGeom>
              <a:rect b="b" l="l" r="r" t="t"/>
              <a:pathLst>
                <a:path extrusionOk="0" h="933" w="4632">
                  <a:moveTo>
                    <a:pt x="4631" y="1"/>
                  </a:moveTo>
                  <a:lnTo>
                    <a:pt x="212" y="676"/>
                  </a:lnTo>
                  <a:lnTo>
                    <a:pt x="1" y="933"/>
                  </a:lnTo>
                  <a:lnTo>
                    <a:pt x="4389" y="30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5189125" y="2108350"/>
              <a:ext cx="117750" cy="27600"/>
            </a:xfrm>
            <a:custGeom>
              <a:rect b="b" l="l" r="r" t="t"/>
              <a:pathLst>
                <a:path extrusionOk="0" h="1104" w="4710">
                  <a:moveTo>
                    <a:pt x="4710" y="1"/>
                  </a:moveTo>
                  <a:lnTo>
                    <a:pt x="171" y="855"/>
                  </a:lnTo>
                  <a:lnTo>
                    <a:pt x="0" y="1104"/>
                  </a:lnTo>
                  <a:lnTo>
                    <a:pt x="4512" y="29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5206775" y="2078400"/>
              <a:ext cx="120275" cy="31875"/>
            </a:xfrm>
            <a:custGeom>
              <a:rect b="b" l="l" r="r" t="t"/>
              <a:pathLst>
                <a:path extrusionOk="0" h="1275" w="4811">
                  <a:moveTo>
                    <a:pt x="4810" y="1"/>
                  </a:moveTo>
                  <a:lnTo>
                    <a:pt x="171" y="1028"/>
                  </a:lnTo>
                  <a:lnTo>
                    <a:pt x="0" y="1275"/>
                  </a:lnTo>
                  <a:lnTo>
                    <a:pt x="4617" y="28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5221850" y="2049550"/>
              <a:ext cx="121250" cy="35825"/>
            </a:xfrm>
            <a:custGeom>
              <a:rect b="b" l="l" r="r" t="t"/>
              <a:pathLst>
                <a:path extrusionOk="0" h="1433" w="4850">
                  <a:moveTo>
                    <a:pt x="4850" y="0"/>
                  </a:moveTo>
                  <a:lnTo>
                    <a:pt x="129" y="1197"/>
                  </a:lnTo>
                  <a:lnTo>
                    <a:pt x="0" y="1433"/>
                  </a:lnTo>
                  <a:lnTo>
                    <a:pt x="4703" y="27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a:off x="5235150" y="2021375"/>
              <a:ext cx="122125" cy="39625"/>
            </a:xfrm>
            <a:custGeom>
              <a:rect b="b" l="l" r="r" t="t"/>
              <a:pathLst>
                <a:path extrusionOk="0" h="1585" w="4885">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5244400" y="1994600"/>
              <a:ext cx="122875" cy="43300"/>
            </a:xfrm>
            <a:custGeom>
              <a:rect b="b" l="l" r="r" t="t"/>
              <a:pathLst>
                <a:path extrusionOk="0" h="1732" w="4915">
                  <a:moveTo>
                    <a:pt x="4915" y="1"/>
                  </a:moveTo>
                  <a:lnTo>
                    <a:pt x="87" y="1511"/>
                  </a:lnTo>
                  <a:lnTo>
                    <a:pt x="1" y="1732"/>
                  </a:lnTo>
                  <a:lnTo>
                    <a:pt x="4820" y="25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5252150" y="1968900"/>
              <a:ext cx="122425" cy="46550"/>
            </a:xfrm>
            <a:custGeom>
              <a:rect b="b" l="l" r="r" t="t"/>
              <a:pathLst>
                <a:path extrusionOk="0" h="1862" w="4897">
                  <a:moveTo>
                    <a:pt x="4896" y="1"/>
                  </a:moveTo>
                  <a:lnTo>
                    <a:pt x="45" y="1656"/>
                  </a:lnTo>
                  <a:lnTo>
                    <a:pt x="1" y="1862"/>
                  </a:lnTo>
                  <a:lnTo>
                    <a:pt x="4848" y="24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5256750" y="1944275"/>
              <a:ext cx="122550" cy="49900"/>
            </a:xfrm>
            <a:custGeom>
              <a:rect b="b" l="l" r="r" t="t"/>
              <a:pathLst>
                <a:path extrusionOk="0" h="1996" w="4902">
                  <a:moveTo>
                    <a:pt x="4902" y="0"/>
                  </a:moveTo>
                  <a:lnTo>
                    <a:pt x="45" y="1791"/>
                  </a:lnTo>
                  <a:lnTo>
                    <a:pt x="1" y="1996"/>
                  </a:lnTo>
                  <a:lnTo>
                    <a:pt x="4858" y="23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5258625" y="1921425"/>
              <a:ext cx="121225" cy="52650"/>
            </a:xfrm>
            <a:custGeom>
              <a:rect b="b" l="l" r="r" t="t"/>
              <a:pathLst>
                <a:path extrusionOk="0" h="2106" w="4849">
                  <a:moveTo>
                    <a:pt x="4848" y="0"/>
                  </a:moveTo>
                  <a:lnTo>
                    <a:pt x="4" y="1918"/>
                  </a:lnTo>
                  <a:lnTo>
                    <a:pt x="1" y="2105"/>
                  </a:lnTo>
                  <a:lnTo>
                    <a:pt x="4849" y="21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5258000" y="1899600"/>
              <a:ext cx="121525" cy="55125"/>
            </a:xfrm>
            <a:custGeom>
              <a:rect b="b" l="l" r="r" t="t"/>
              <a:pathLst>
                <a:path extrusionOk="0" h="2205" w="4861">
                  <a:moveTo>
                    <a:pt x="0" y="2035"/>
                  </a:moveTo>
                  <a:lnTo>
                    <a:pt x="38" y="2204"/>
                  </a:lnTo>
                  <a:lnTo>
                    <a:pt x="4860" y="197"/>
                  </a:lnTo>
                  <a:lnTo>
                    <a:pt x="481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5254250" y="1879425"/>
              <a:ext cx="120400" cy="57775"/>
            </a:xfrm>
            <a:custGeom>
              <a:rect b="b" l="l" r="r" t="t"/>
              <a:pathLst>
                <a:path extrusionOk="0" h="2311" w="4816">
                  <a:moveTo>
                    <a:pt x="1" y="2142"/>
                  </a:moveTo>
                  <a:lnTo>
                    <a:pt x="37" y="2311"/>
                  </a:lnTo>
                  <a:lnTo>
                    <a:pt x="4815" y="194"/>
                  </a:lnTo>
                  <a:lnTo>
                    <a:pt x="4767"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5247900" y="1860875"/>
              <a:ext cx="119900" cy="59700"/>
            </a:xfrm>
            <a:custGeom>
              <a:rect b="b" l="l" r="r" t="t"/>
              <a:pathLst>
                <a:path extrusionOk="0" h="2388" w="4796">
                  <a:moveTo>
                    <a:pt x="1" y="2239"/>
                  </a:moveTo>
                  <a:lnTo>
                    <a:pt x="76" y="2387"/>
                  </a:lnTo>
                  <a:lnTo>
                    <a:pt x="4796" y="171"/>
                  </a:lnTo>
                  <a:lnTo>
                    <a:pt x="4704"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5240100" y="1843350"/>
              <a:ext cx="118100" cy="61825"/>
            </a:xfrm>
            <a:custGeom>
              <a:rect b="b" l="l" r="r" t="t"/>
              <a:pathLst>
                <a:path extrusionOk="0" h="2473" w="4724">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5228450" y="1828175"/>
              <a:ext cx="116675" cy="63325"/>
            </a:xfrm>
            <a:custGeom>
              <a:rect b="b" l="l" r="r" t="t"/>
              <a:pathLst>
                <a:path extrusionOk="0" h="2533" w="4667">
                  <a:moveTo>
                    <a:pt x="4532" y="0"/>
                  </a:moveTo>
                  <a:lnTo>
                    <a:pt x="1" y="2404"/>
                  </a:lnTo>
                  <a:lnTo>
                    <a:pt x="112" y="2533"/>
                  </a:lnTo>
                  <a:lnTo>
                    <a:pt x="4667" y="14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5215375" y="1814175"/>
              <a:ext cx="115000" cy="64500"/>
            </a:xfrm>
            <a:custGeom>
              <a:rect b="b" l="l" r="r" t="t"/>
              <a:pathLst>
                <a:path extrusionOk="0" h="2580" w="4600">
                  <a:moveTo>
                    <a:pt x="4423" y="1"/>
                  </a:moveTo>
                  <a:lnTo>
                    <a:pt x="0" y="2474"/>
                  </a:lnTo>
                  <a:lnTo>
                    <a:pt x="149" y="2580"/>
                  </a:lnTo>
                  <a:lnTo>
                    <a:pt x="4599" y="12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5200150" y="1801750"/>
              <a:ext cx="112000" cy="65950"/>
            </a:xfrm>
            <a:custGeom>
              <a:rect b="b" l="l" r="r" t="t"/>
              <a:pathLst>
                <a:path extrusionOk="0" h="2638" w="4480">
                  <a:moveTo>
                    <a:pt x="4479" y="120"/>
                  </a:moveTo>
                  <a:lnTo>
                    <a:pt x="4302" y="1"/>
                  </a:lnTo>
                  <a:lnTo>
                    <a:pt x="1" y="2532"/>
                  </a:lnTo>
                  <a:lnTo>
                    <a:pt x="147" y="263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5140875" y="1775200"/>
              <a:ext cx="102850" cy="67825"/>
            </a:xfrm>
            <a:custGeom>
              <a:rect b="b" l="l" r="r" t="t"/>
              <a:pathLst>
                <a:path extrusionOk="0" h="2713" w="4114">
                  <a:moveTo>
                    <a:pt x="0" y="2651"/>
                  </a:moveTo>
                  <a:lnTo>
                    <a:pt x="212" y="2712"/>
                  </a:lnTo>
                  <a:lnTo>
                    <a:pt x="4113" y="67"/>
                  </a:lnTo>
                  <a:lnTo>
                    <a:pt x="3863"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5117250" y="1769725"/>
              <a:ext cx="99475" cy="67750"/>
            </a:xfrm>
            <a:custGeom>
              <a:rect b="b" l="l" r="r" t="t"/>
              <a:pathLst>
                <a:path extrusionOk="0" h="2710" w="3979">
                  <a:moveTo>
                    <a:pt x="3694" y="0"/>
                  </a:moveTo>
                  <a:lnTo>
                    <a:pt x="1" y="2672"/>
                  </a:lnTo>
                  <a:lnTo>
                    <a:pt x="243" y="2710"/>
                  </a:lnTo>
                  <a:lnTo>
                    <a:pt x="3978" y="4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3519850" y="2366475"/>
              <a:ext cx="865575" cy="536825"/>
            </a:xfrm>
            <a:custGeom>
              <a:rect b="b" l="l" r="r" t="t"/>
              <a:pathLst>
                <a:path extrusionOk="0" h="21473" w="34623">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3632775" y="2354125"/>
              <a:ext cx="772150" cy="473200"/>
            </a:xfrm>
            <a:custGeom>
              <a:rect b="b" l="l" r="r" t="t"/>
              <a:pathLst>
                <a:path extrusionOk="0" h="18928" w="30886">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4509100" y="1710675"/>
              <a:ext cx="1035800" cy="1044175"/>
            </a:xfrm>
            <a:custGeom>
              <a:rect b="b" l="l" r="r" t="t"/>
              <a:pathLst>
                <a:path extrusionOk="0" h="41767" w="41432">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4512975" y="1769675"/>
              <a:ext cx="918150" cy="924550"/>
            </a:xfrm>
            <a:custGeom>
              <a:rect b="b" l="l" r="r" t="t"/>
              <a:pathLst>
                <a:path extrusionOk="0" h="36982" w="36726">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3827950" y="1673750"/>
              <a:ext cx="1552675" cy="627325"/>
            </a:xfrm>
            <a:custGeom>
              <a:rect b="b" l="l" r="r" t="t"/>
              <a:pathLst>
                <a:path extrusionOk="0" h="25093" w="62107">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3902475" y="1735025"/>
              <a:ext cx="1387625" cy="560975"/>
            </a:xfrm>
            <a:custGeom>
              <a:rect b="b" l="l" r="r" t="t"/>
              <a:pathLst>
                <a:path extrusionOk="0" h="22439" w="55505">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3014650" y="2421650"/>
              <a:ext cx="82750" cy="17575"/>
            </a:xfrm>
            <a:custGeom>
              <a:rect b="b" l="l" r="r" t="t"/>
              <a:pathLst>
                <a:path extrusionOk="0" h="703" w="3310">
                  <a:moveTo>
                    <a:pt x="0" y="703"/>
                  </a:moveTo>
                  <a:lnTo>
                    <a:pt x="2943" y="345"/>
                  </a:lnTo>
                  <a:lnTo>
                    <a:pt x="3309" y="0"/>
                  </a:lnTo>
                  <a:lnTo>
                    <a:pt x="388" y="34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2993300" y="2440600"/>
              <a:ext cx="83925" cy="18600"/>
            </a:xfrm>
            <a:custGeom>
              <a:rect b="b" l="l" r="r" t="t"/>
              <a:pathLst>
                <a:path extrusionOk="0" h="744" w="3357">
                  <a:moveTo>
                    <a:pt x="0" y="743"/>
                  </a:moveTo>
                  <a:lnTo>
                    <a:pt x="2989" y="346"/>
                  </a:lnTo>
                  <a:lnTo>
                    <a:pt x="3356" y="1"/>
                  </a:lnTo>
                  <a:lnTo>
                    <a:pt x="389" y="38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2972400" y="2459650"/>
              <a:ext cx="84575" cy="19525"/>
            </a:xfrm>
            <a:custGeom>
              <a:rect b="b" l="l" r="r" t="t"/>
              <a:pathLst>
                <a:path extrusionOk="0" h="781" w="3383">
                  <a:moveTo>
                    <a:pt x="0" y="780"/>
                  </a:moveTo>
                  <a:lnTo>
                    <a:pt x="3035" y="344"/>
                  </a:lnTo>
                  <a:lnTo>
                    <a:pt x="3383" y="0"/>
                  </a:lnTo>
                  <a:lnTo>
                    <a:pt x="369" y="41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2952050" y="2478600"/>
              <a:ext cx="85800" cy="20550"/>
            </a:xfrm>
            <a:custGeom>
              <a:rect b="b" l="l" r="r" t="t"/>
              <a:pathLst>
                <a:path extrusionOk="0" h="822" w="3432">
                  <a:moveTo>
                    <a:pt x="0" y="822"/>
                  </a:moveTo>
                  <a:lnTo>
                    <a:pt x="3081" y="346"/>
                  </a:lnTo>
                  <a:lnTo>
                    <a:pt x="3431" y="0"/>
                  </a:lnTo>
                  <a:lnTo>
                    <a:pt x="371" y="45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2931575" y="2497625"/>
              <a:ext cx="87025" cy="21600"/>
            </a:xfrm>
            <a:custGeom>
              <a:rect b="b" l="l" r="r" t="t"/>
              <a:pathLst>
                <a:path extrusionOk="0" h="864" w="3481">
                  <a:moveTo>
                    <a:pt x="1" y="863"/>
                  </a:moveTo>
                  <a:lnTo>
                    <a:pt x="3129" y="348"/>
                  </a:lnTo>
                  <a:lnTo>
                    <a:pt x="3480" y="1"/>
                  </a:lnTo>
                  <a:lnTo>
                    <a:pt x="373" y="49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2911650" y="2516775"/>
              <a:ext cx="87625" cy="22500"/>
            </a:xfrm>
            <a:custGeom>
              <a:rect b="b" l="l" r="r" t="t"/>
              <a:pathLst>
                <a:path extrusionOk="0" h="900" w="3505">
                  <a:moveTo>
                    <a:pt x="1" y="900"/>
                  </a:moveTo>
                  <a:lnTo>
                    <a:pt x="3174" y="345"/>
                  </a:lnTo>
                  <a:lnTo>
                    <a:pt x="3504" y="0"/>
                  </a:lnTo>
                  <a:lnTo>
                    <a:pt x="351" y="53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2892250" y="2535750"/>
              <a:ext cx="88825" cy="23575"/>
            </a:xfrm>
            <a:custGeom>
              <a:rect b="b" l="l" r="r" t="t"/>
              <a:pathLst>
                <a:path extrusionOk="0" h="943" w="3553">
                  <a:moveTo>
                    <a:pt x="1" y="943"/>
                  </a:moveTo>
                  <a:lnTo>
                    <a:pt x="3220" y="347"/>
                  </a:lnTo>
                  <a:lnTo>
                    <a:pt x="3553" y="0"/>
                  </a:lnTo>
                  <a:lnTo>
                    <a:pt x="353" y="57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2872750" y="2554825"/>
              <a:ext cx="90000" cy="24650"/>
            </a:xfrm>
            <a:custGeom>
              <a:rect b="b" l="l" r="r" t="t"/>
              <a:pathLst>
                <a:path extrusionOk="0" h="986" w="3600">
                  <a:moveTo>
                    <a:pt x="0" y="986"/>
                  </a:moveTo>
                  <a:lnTo>
                    <a:pt x="3265" y="349"/>
                  </a:lnTo>
                  <a:lnTo>
                    <a:pt x="3600" y="1"/>
                  </a:lnTo>
                  <a:lnTo>
                    <a:pt x="355" y="61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2853900" y="2574000"/>
              <a:ext cx="90550" cy="25600"/>
            </a:xfrm>
            <a:custGeom>
              <a:rect b="b" l="l" r="r" t="t"/>
              <a:pathLst>
                <a:path extrusionOk="0" h="1024" w="3622">
                  <a:moveTo>
                    <a:pt x="0" y="1023"/>
                  </a:moveTo>
                  <a:lnTo>
                    <a:pt x="3310" y="346"/>
                  </a:lnTo>
                  <a:lnTo>
                    <a:pt x="3622" y="1"/>
                  </a:lnTo>
                  <a:lnTo>
                    <a:pt x="333" y="65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2835500" y="2593000"/>
              <a:ext cx="91750" cy="26700"/>
            </a:xfrm>
            <a:custGeom>
              <a:rect b="b" l="l" r="r" t="t"/>
              <a:pathLst>
                <a:path extrusionOk="0" h="1068" w="3670">
                  <a:moveTo>
                    <a:pt x="0" y="1068"/>
                  </a:moveTo>
                  <a:lnTo>
                    <a:pt x="3355" y="348"/>
                  </a:lnTo>
                  <a:lnTo>
                    <a:pt x="3669" y="1"/>
                  </a:lnTo>
                  <a:lnTo>
                    <a:pt x="335" y="70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2817000" y="2612125"/>
              <a:ext cx="92925" cy="27775"/>
            </a:xfrm>
            <a:custGeom>
              <a:rect b="b" l="l" r="r" t="t"/>
              <a:pathLst>
                <a:path extrusionOk="0" h="1111" w="3717">
                  <a:moveTo>
                    <a:pt x="1" y="1110"/>
                  </a:moveTo>
                  <a:lnTo>
                    <a:pt x="3399" y="350"/>
                  </a:lnTo>
                  <a:lnTo>
                    <a:pt x="3716" y="0"/>
                  </a:lnTo>
                  <a:lnTo>
                    <a:pt x="338" y="74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2799300" y="2631300"/>
              <a:ext cx="93450" cy="28700"/>
            </a:xfrm>
            <a:custGeom>
              <a:rect b="b" l="l" r="r" t="t"/>
              <a:pathLst>
                <a:path extrusionOk="0" h="1148" w="3738">
                  <a:moveTo>
                    <a:pt x="0" y="1148"/>
                  </a:moveTo>
                  <a:lnTo>
                    <a:pt x="3444" y="345"/>
                  </a:lnTo>
                  <a:lnTo>
                    <a:pt x="3738" y="0"/>
                  </a:lnTo>
                  <a:lnTo>
                    <a:pt x="314" y="78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2781975" y="2650300"/>
              <a:ext cx="94575" cy="29825"/>
            </a:xfrm>
            <a:custGeom>
              <a:rect b="b" l="l" r="r" t="t"/>
              <a:pathLst>
                <a:path extrusionOk="0" h="1193" w="3783">
                  <a:moveTo>
                    <a:pt x="0" y="1192"/>
                  </a:moveTo>
                  <a:lnTo>
                    <a:pt x="3487" y="347"/>
                  </a:lnTo>
                  <a:lnTo>
                    <a:pt x="3783" y="0"/>
                  </a:lnTo>
                  <a:lnTo>
                    <a:pt x="316" y="82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2764525" y="2669400"/>
              <a:ext cx="95725" cy="30950"/>
            </a:xfrm>
            <a:custGeom>
              <a:rect b="b" l="l" r="r" t="t"/>
              <a:pathLst>
                <a:path extrusionOk="0" h="1238" w="3829">
                  <a:moveTo>
                    <a:pt x="0" y="1237"/>
                  </a:moveTo>
                  <a:lnTo>
                    <a:pt x="3530" y="349"/>
                  </a:lnTo>
                  <a:lnTo>
                    <a:pt x="3828" y="1"/>
                  </a:lnTo>
                  <a:lnTo>
                    <a:pt x="318" y="86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2748050" y="2688500"/>
              <a:ext cx="96200" cy="31900"/>
            </a:xfrm>
            <a:custGeom>
              <a:rect b="b" l="l" r="r" t="t"/>
              <a:pathLst>
                <a:path extrusionOk="0" h="1276" w="3848">
                  <a:moveTo>
                    <a:pt x="1" y="1276"/>
                  </a:moveTo>
                  <a:lnTo>
                    <a:pt x="3574" y="345"/>
                  </a:lnTo>
                  <a:lnTo>
                    <a:pt x="3848" y="0"/>
                  </a:lnTo>
                  <a:lnTo>
                    <a:pt x="295" y="91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2731825" y="2707475"/>
              <a:ext cx="97325" cy="33025"/>
            </a:xfrm>
            <a:custGeom>
              <a:rect b="b" l="l" r="r" t="t"/>
              <a:pathLst>
                <a:path extrusionOk="0" h="1321" w="3893">
                  <a:moveTo>
                    <a:pt x="0" y="1320"/>
                  </a:moveTo>
                  <a:lnTo>
                    <a:pt x="3615" y="347"/>
                  </a:lnTo>
                  <a:lnTo>
                    <a:pt x="3892" y="1"/>
                  </a:lnTo>
                  <a:lnTo>
                    <a:pt x="296" y="95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2715500" y="2726575"/>
              <a:ext cx="98400" cy="34125"/>
            </a:xfrm>
            <a:custGeom>
              <a:rect b="b" l="l" r="r" t="t"/>
              <a:pathLst>
                <a:path extrusionOk="0" h="1365" w="3936">
                  <a:moveTo>
                    <a:pt x="0" y="1365"/>
                  </a:moveTo>
                  <a:lnTo>
                    <a:pt x="3657" y="348"/>
                  </a:lnTo>
                  <a:lnTo>
                    <a:pt x="3936" y="0"/>
                  </a:lnTo>
                  <a:lnTo>
                    <a:pt x="297" y="99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2700350" y="2745575"/>
              <a:ext cx="98875" cy="35100"/>
            </a:xfrm>
            <a:custGeom>
              <a:rect b="b" l="l" r="r" t="t"/>
              <a:pathLst>
                <a:path extrusionOk="0" h="1404" w="3955">
                  <a:moveTo>
                    <a:pt x="1" y="1403"/>
                  </a:moveTo>
                  <a:lnTo>
                    <a:pt x="3699" y="343"/>
                  </a:lnTo>
                  <a:lnTo>
                    <a:pt x="3954" y="0"/>
                  </a:lnTo>
                  <a:lnTo>
                    <a:pt x="274" y="104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2685275" y="2764450"/>
              <a:ext cx="99900" cy="36250"/>
            </a:xfrm>
            <a:custGeom>
              <a:rect b="b" l="l" r="r" t="t"/>
              <a:pathLst>
                <a:path extrusionOk="0" h="1450" w="3996">
                  <a:moveTo>
                    <a:pt x="0" y="1449"/>
                  </a:moveTo>
                  <a:lnTo>
                    <a:pt x="3740" y="346"/>
                  </a:lnTo>
                  <a:lnTo>
                    <a:pt x="3996" y="0"/>
                  </a:lnTo>
                  <a:lnTo>
                    <a:pt x="275" y="108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2642500" y="2821125"/>
              <a:ext cx="102350" cy="39500"/>
            </a:xfrm>
            <a:custGeom>
              <a:rect b="b" l="l" r="r" t="t"/>
              <a:pathLst>
                <a:path extrusionOk="0" h="1580" w="4094">
                  <a:moveTo>
                    <a:pt x="4093" y="1"/>
                  </a:moveTo>
                  <a:lnTo>
                    <a:pt x="253" y="1216"/>
                  </a:lnTo>
                  <a:lnTo>
                    <a:pt x="0" y="1579"/>
                  </a:lnTo>
                  <a:lnTo>
                    <a:pt x="3859" y="34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2628825" y="2840025"/>
              <a:ext cx="103075" cy="40575"/>
            </a:xfrm>
            <a:custGeom>
              <a:rect b="b" l="l" r="r" t="t"/>
              <a:pathLst>
                <a:path extrusionOk="0" h="1623" w="4123">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2616300" y="2858700"/>
              <a:ext cx="103675" cy="41600"/>
            </a:xfrm>
            <a:custGeom>
              <a:rect b="b" l="l" r="r" t="t"/>
              <a:pathLst>
                <a:path extrusionOk="0" h="1664" w="4147">
                  <a:moveTo>
                    <a:pt x="4146" y="0"/>
                  </a:moveTo>
                  <a:lnTo>
                    <a:pt x="229" y="1305"/>
                  </a:lnTo>
                  <a:lnTo>
                    <a:pt x="0" y="1663"/>
                  </a:lnTo>
                  <a:lnTo>
                    <a:pt x="3936" y="34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2603650" y="2877375"/>
              <a:ext cx="104650" cy="42775"/>
            </a:xfrm>
            <a:custGeom>
              <a:rect b="b" l="l" r="r" t="t"/>
              <a:pathLst>
                <a:path extrusionOk="0" h="1711" w="4186">
                  <a:moveTo>
                    <a:pt x="4186" y="0"/>
                  </a:moveTo>
                  <a:lnTo>
                    <a:pt x="230" y="1349"/>
                  </a:lnTo>
                  <a:lnTo>
                    <a:pt x="1" y="1710"/>
                  </a:lnTo>
                  <a:lnTo>
                    <a:pt x="3973" y="34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2591525" y="2896125"/>
              <a:ext cx="105050" cy="43775"/>
            </a:xfrm>
            <a:custGeom>
              <a:rect b="b" l="l" r="r" t="t"/>
              <a:pathLst>
                <a:path extrusionOk="0" h="1751" w="4202">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2580275" y="2914550"/>
              <a:ext cx="105875" cy="44875"/>
            </a:xfrm>
            <a:custGeom>
              <a:rect b="b" l="l" r="r" t="t"/>
              <a:pathLst>
                <a:path extrusionOk="0" h="1795" w="4235">
                  <a:moveTo>
                    <a:pt x="4234" y="0"/>
                  </a:moveTo>
                  <a:lnTo>
                    <a:pt x="205" y="1438"/>
                  </a:lnTo>
                  <a:lnTo>
                    <a:pt x="1" y="1794"/>
                  </a:lnTo>
                  <a:lnTo>
                    <a:pt x="4046" y="33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2568925" y="2933025"/>
              <a:ext cx="106825" cy="46075"/>
            </a:xfrm>
            <a:custGeom>
              <a:rect b="b" l="l" r="r" t="t"/>
              <a:pathLst>
                <a:path extrusionOk="0" h="1843" w="4273">
                  <a:moveTo>
                    <a:pt x="4272" y="0"/>
                  </a:moveTo>
                  <a:lnTo>
                    <a:pt x="207" y="1484"/>
                  </a:lnTo>
                  <a:lnTo>
                    <a:pt x="1" y="1842"/>
                  </a:lnTo>
                  <a:lnTo>
                    <a:pt x="4082" y="33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2558425" y="2951575"/>
              <a:ext cx="106975" cy="47000"/>
            </a:xfrm>
            <a:custGeom>
              <a:rect b="b" l="l" r="r" t="t"/>
              <a:pathLst>
                <a:path extrusionOk="0" h="1880" w="4279">
                  <a:moveTo>
                    <a:pt x="4278" y="1"/>
                  </a:moveTo>
                  <a:lnTo>
                    <a:pt x="180" y="1529"/>
                  </a:lnTo>
                  <a:lnTo>
                    <a:pt x="1" y="1879"/>
                  </a:lnTo>
                  <a:lnTo>
                    <a:pt x="4115" y="33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2548525" y="2969725"/>
              <a:ext cx="107875" cy="48175"/>
            </a:xfrm>
            <a:custGeom>
              <a:rect b="b" l="l" r="r" t="t"/>
              <a:pathLst>
                <a:path extrusionOk="0" h="1927" w="4315">
                  <a:moveTo>
                    <a:pt x="4314" y="0"/>
                  </a:moveTo>
                  <a:lnTo>
                    <a:pt x="181" y="1575"/>
                  </a:lnTo>
                  <a:lnTo>
                    <a:pt x="1" y="1926"/>
                  </a:lnTo>
                  <a:lnTo>
                    <a:pt x="4149" y="33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p:nvPr/>
          </p:nvSpPr>
          <p:spPr>
            <a:xfrm>
              <a:off x="2538550" y="2988025"/>
              <a:ext cx="108725" cy="49350"/>
            </a:xfrm>
            <a:custGeom>
              <a:rect b="b" l="l" r="r" t="t"/>
              <a:pathLst>
                <a:path extrusionOk="0" h="1974" w="4349">
                  <a:moveTo>
                    <a:pt x="4349" y="0"/>
                  </a:moveTo>
                  <a:lnTo>
                    <a:pt x="182" y="1619"/>
                  </a:lnTo>
                  <a:lnTo>
                    <a:pt x="1" y="1974"/>
                  </a:lnTo>
                  <a:lnTo>
                    <a:pt x="4181" y="33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a:off x="2529725" y="3006200"/>
              <a:ext cx="108850" cy="50300"/>
            </a:xfrm>
            <a:custGeom>
              <a:rect b="b" l="l" r="r" t="t"/>
              <a:pathLst>
                <a:path extrusionOk="0" h="2012" w="4354">
                  <a:moveTo>
                    <a:pt x="4353" y="1"/>
                  </a:moveTo>
                  <a:lnTo>
                    <a:pt x="155" y="1666"/>
                  </a:lnTo>
                  <a:lnTo>
                    <a:pt x="1" y="2011"/>
                  </a:lnTo>
                  <a:lnTo>
                    <a:pt x="4214" y="32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2521225" y="3024100"/>
              <a:ext cx="109650" cy="51475"/>
            </a:xfrm>
            <a:custGeom>
              <a:rect b="b" l="l" r="r" t="t"/>
              <a:pathLst>
                <a:path extrusionOk="0" h="2059" w="4386">
                  <a:moveTo>
                    <a:pt x="1" y="2059"/>
                  </a:moveTo>
                  <a:lnTo>
                    <a:pt x="4245" y="328"/>
                  </a:lnTo>
                  <a:lnTo>
                    <a:pt x="4386" y="1"/>
                  </a:lnTo>
                  <a:lnTo>
                    <a:pt x="156" y="171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a:off x="2512650" y="3042150"/>
              <a:ext cx="110475" cy="52650"/>
            </a:xfrm>
            <a:custGeom>
              <a:rect b="b" l="l" r="r" t="t"/>
              <a:pathLst>
                <a:path extrusionOk="0" h="2106" w="4419">
                  <a:moveTo>
                    <a:pt x="0" y="2105"/>
                  </a:moveTo>
                  <a:lnTo>
                    <a:pt x="4275" y="330"/>
                  </a:lnTo>
                  <a:lnTo>
                    <a:pt x="4418" y="0"/>
                  </a:lnTo>
                  <a:lnTo>
                    <a:pt x="156" y="175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a:off x="2505600" y="3059975"/>
              <a:ext cx="110475" cy="53550"/>
            </a:xfrm>
            <a:custGeom>
              <a:rect b="b" l="l" r="r" t="t"/>
              <a:pathLst>
                <a:path extrusionOk="0" h="2142" w="4419">
                  <a:moveTo>
                    <a:pt x="0" y="2141"/>
                  </a:moveTo>
                  <a:lnTo>
                    <a:pt x="4305" y="319"/>
                  </a:lnTo>
                  <a:lnTo>
                    <a:pt x="4419" y="0"/>
                  </a:lnTo>
                  <a:lnTo>
                    <a:pt x="128" y="180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a:off x="2498550" y="3077575"/>
              <a:ext cx="111250" cy="54725"/>
            </a:xfrm>
            <a:custGeom>
              <a:rect b="b" l="l" r="r" t="t"/>
              <a:pathLst>
                <a:path extrusionOk="0" h="2189" w="4450">
                  <a:moveTo>
                    <a:pt x="0" y="2189"/>
                  </a:moveTo>
                  <a:lnTo>
                    <a:pt x="4333" y="322"/>
                  </a:lnTo>
                  <a:lnTo>
                    <a:pt x="4449" y="1"/>
                  </a:lnTo>
                  <a:lnTo>
                    <a:pt x="128" y="184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a:off x="2491725" y="3095325"/>
              <a:ext cx="111700" cy="55800"/>
            </a:xfrm>
            <a:custGeom>
              <a:rect b="b" l="l" r="r" t="t"/>
              <a:pathLst>
                <a:path extrusionOk="0" h="2232" w="4468">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a:off x="2486225" y="3112675"/>
              <a:ext cx="111900" cy="56800"/>
            </a:xfrm>
            <a:custGeom>
              <a:rect b="b" l="l" r="r" t="t"/>
              <a:pathLst>
                <a:path extrusionOk="0" h="2272" w="4476">
                  <a:moveTo>
                    <a:pt x="0" y="2272"/>
                  </a:moveTo>
                  <a:lnTo>
                    <a:pt x="4387" y="313"/>
                  </a:lnTo>
                  <a:lnTo>
                    <a:pt x="4476" y="0"/>
                  </a:lnTo>
                  <a:lnTo>
                    <a:pt x="100" y="193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2480650" y="3129950"/>
              <a:ext cx="112600" cy="58000"/>
            </a:xfrm>
            <a:custGeom>
              <a:rect b="b" l="l" r="r" t="t"/>
              <a:pathLst>
                <a:path extrusionOk="0" h="2320" w="4504">
                  <a:moveTo>
                    <a:pt x="1" y="2319"/>
                  </a:moveTo>
                  <a:lnTo>
                    <a:pt x="4414" y="316"/>
                  </a:lnTo>
                  <a:lnTo>
                    <a:pt x="4504" y="0"/>
                  </a:lnTo>
                  <a:lnTo>
                    <a:pt x="102" y="198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2475725" y="3147350"/>
              <a:ext cx="112600" cy="58900"/>
            </a:xfrm>
            <a:custGeom>
              <a:rect b="b" l="l" r="r" t="t"/>
              <a:pathLst>
                <a:path extrusionOk="0" h="2356" w="4504">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2473400" y="3157300"/>
              <a:ext cx="112825" cy="59550"/>
            </a:xfrm>
            <a:custGeom>
              <a:rect b="b" l="l" r="r" t="t"/>
              <a:pathLst>
                <a:path extrusionOk="0" h="2382" w="4513">
                  <a:moveTo>
                    <a:pt x="0" y="2381"/>
                  </a:moveTo>
                  <a:lnTo>
                    <a:pt x="4453" y="306"/>
                  </a:lnTo>
                  <a:lnTo>
                    <a:pt x="4513" y="0"/>
                  </a:lnTo>
                  <a:lnTo>
                    <a:pt x="72" y="205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2469425" y="3174125"/>
              <a:ext cx="113450" cy="60775"/>
            </a:xfrm>
            <a:custGeom>
              <a:rect b="b" l="l" r="r" t="t"/>
              <a:pathLst>
                <a:path extrusionOk="0" h="2431" w="4538">
                  <a:moveTo>
                    <a:pt x="0" y="2431"/>
                  </a:moveTo>
                  <a:lnTo>
                    <a:pt x="4476" y="309"/>
                  </a:lnTo>
                  <a:lnTo>
                    <a:pt x="4538" y="0"/>
                  </a:lnTo>
                  <a:lnTo>
                    <a:pt x="73" y="210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2465725" y="3191100"/>
              <a:ext cx="113750" cy="61825"/>
            </a:xfrm>
            <a:custGeom>
              <a:rect b="b" l="l" r="r" t="t"/>
              <a:pathLst>
                <a:path extrusionOk="0" h="2473" w="455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2463425" y="3207600"/>
              <a:ext cx="113800" cy="62800"/>
            </a:xfrm>
            <a:custGeom>
              <a:rect b="b" l="l" r="r" t="t"/>
              <a:pathLst>
                <a:path extrusionOk="0" h="2512" w="4552">
                  <a:moveTo>
                    <a:pt x="0" y="2511"/>
                  </a:moveTo>
                  <a:lnTo>
                    <a:pt x="4519" y="299"/>
                  </a:lnTo>
                  <a:lnTo>
                    <a:pt x="4552" y="1"/>
                  </a:lnTo>
                  <a:lnTo>
                    <a:pt x="42" y="219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1"/>
            <p:cNvSpPr/>
            <p:nvPr/>
          </p:nvSpPr>
          <p:spPr>
            <a:xfrm>
              <a:off x="2461075" y="3224025"/>
              <a:ext cx="114325" cy="63950"/>
            </a:xfrm>
            <a:custGeom>
              <a:rect b="b" l="l" r="r" t="t"/>
              <a:pathLst>
                <a:path extrusionOk="0" h="2558" w="4573">
                  <a:moveTo>
                    <a:pt x="1" y="2558"/>
                  </a:moveTo>
                  <a:lnTo>
                    <a:pt x="4538" y="300"/>
                  </a:lnTo>
                  <a:lnTo>
                    <a:pt x="4573" y="1"/>
                  </a:lnTo>
                  <a:lnTo>
                    <a:pt x="44" y="223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2459375" y="3240575"/>
              <a:ext cx="114150" cy="64800"/>
            </a:xfrm>
            <a:custGeom>
              <a:rect b="b" l="l" r="r" t="t"/>
              <a:pathLst>
                <a:path extrusionOk="0" h="2592" w="4566">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2458725" y="3256425"/>
              <a:ext cx="114475" cy="65950"/>
            </a:xfrm>
            <a:custGeom>
              <a:rect b="b" l="l" r="r" t="t"/>
              <a:pathLst>
                <a:path extrusionOk="0" h="2638" w="4579">
                  <a:moveTo>
                    <a:pt x="4578" y="0"/>
                  </a:moveTo>
                  <a:lnTo>
                    <a:pt x="12" y="2328"/>
                  </a:lnTo>
                  <a:lnTo>
                    <a:pt x="1" y="2637"/>
                  </a:lnTo>
                  <a:lnTo>
                    <a:pt x="4574" y="28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2458050" y="3272350"/>
              <a:ext cx="114900" cy="67125"/>
            </a:xfrm>
            <a:custGeom>
              <a:rect b="b" l="l" r="r" t="t"/>
              <a:pathLst>
                <a:path extrusionOk="0" h="2685" w="4596">
                  <a:moveTo>
                    <a:pt x="4596" y="0"/>
                  </a:moveTo>
                  <a:lnTo>
                    <a:pt x="13" y="2373"/>
                  </a:lnTo>
                  <a:lnTo>
                    <a:pt x="0" y="2685"/>
                  </a:lnTo>
                  <a:lnTo>
                    <a:pt x="4592" y="29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2457950" y="3288275"/>
              <a:ext cx="115650" cy="67925"/>
            </a:xfrm>
            <a:custGeom>
              <a:rect b="b" l="l" r="r" t="t"/>
              <a:pathLst>
                <a:path extrusionOk="0" h="2717" w="4626">
                  <a:moveTo>
                    <a:pt x="4599" y="0"/>
                  </a:moveTo>
                  <a:lnTo>
                    <a:pt x="0" y="2418"/>
                  </a:lnTo>
                  <a:lnTo>
                    <a:pt x="19" y="2716"/>
                  </a:lnTo>
                  <a:lnTo>
                    <a:pt x="4625" y="27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2459025" y="3303550"/>
              <a:ext cx="116000" cy="69075"/>
            </a:xfrm>
            <a:custGeom>
              <a:rect b="b" l="l" r="r" t="t"/>
              <a:pathLst>
                <a:path extrusionOk="0" h="2763" w="4640">
                  <a:moveTo>
                    <a:pt x="0" y="2463"/>
                  </a:moveTo>
                  <a:lnTo>
                    <a:pt x="19" y="2762"/>
                  </a:lnTo>
                  <a:lnTo>
                    <a:pt x="4639" y="279"/>
                  </a:lnTo>
                  <a:lnTo>
                    <a:pt x="4613"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2464625" y="3348800"/>
              <a:ext cx="117625" cy="72125"/>
            </a:xfrm>
            <a:custGeom>
              <a:rect b="b" l="l" r="r" t="t"/>
              <a:pathLst>
                <a:path extrusionOk="0" h="2885" w="4705">
                  <a:moveTo>
                    <a:pt x="4649" y="0"/>
                  </a:moveTo>
                  <a:lnTo>
                    <a:pt x="1" y="2596"/>
                  </a:lnTo>
                  <a:lnTo>
                    <a:pt x="52" y="2885"/>
                  </a:lnTo>
                  <a:lnTo>
                    <a:pt x="4705" y="26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2467500" y="3363600"/>
              <a:ext cx="117825" cy="73275"/>
            </a:xfrm>
            <a:custGeom>
              <a:rect b="b" l="l" r="r" t="t"/>
              <a:pathLst>
                <a:path extrusionOk="0" h="2931" w="4713">
                  <a:moveTo>
                    <a:pt x="4657" y="0"/>
                  </a:moveTo>
                  <a:lnTo>
                    <a:pt x="0" y="2640"/>
                  </a:lnTo>
                  <a:lnTo>
                    <a:pt x="52" y="2931"/>
                  </a:lnTo>
                  <a:lnTo>
                    <a:pt x="4713" y="27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2471350" y="3377975"/>
              <a:ext cx="118825" cy="73975"/>
            </a:xfrm>
            <a:custGeom>
              <a:rect b="b" l="l" r="r" t="t"/>
              <a:pathLst>
                <a:path extrusionOk="0" h="2959" w="4753">
                  <a:moveTo>
                    <a:pt x="4664" y="0"/>
                  </a:moveTo>
                  <a:lnTo>
                    <a:pt x="0" y="2684"/>
                  </a:lnTo>
                  <a:lnTo>
                    <a:pt x="85" y="2958"/>
                  </a:lnTo>
                  <a:lnTo>
                    <a:pt x="4753" y="25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2476025" y="3392000"/>
              <a:ext cx="118975" cy="75100"/>
            </a:xfrm>
            <a:custGeom>
              <a:rect b="b" l="l" r="r" t="t"/>
              <a:pathLst>
                <a:path extrusionOk="0" h="3004" w="4759">
                  <a:moveTo>
                    <a:pt x="4671" y="0"/>
                  </a:moveTo>
                  <a:lnTo>
                    <a:pt x="1" y="2728"/>
                  </a:lnTo>
                  <a:lnTo>
                    <a:pt x="86" y="3004"/>
                  </a:lnTo>
                  <a:lnTo>
                    <a:pt x="4758" y="25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a:off x="2480750" y="3406125"/>
              <a:ext cx="119450" cy="76050"/>
            </a:xfrm>
            <a:custGeom>
              <a:rect b="b" l="l" r="r" t="t"/>
              <a:pathLst>
                <a:path extrusionOk="0" h="3042" w="4778">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2486850" y="3419625"/>
              <a:ext cx="119950" cy="76900"/>
            </a:xfrm>
            <a:custGeom>
              <a:rect b="b" l="l" r="r" t="t"/>
              <a:pathLst>
                <a:path extrusionOk="0" h="3076" w="4798">
                  <a:moveTo>
                    <a:pt x="4677" y="0"/>
                  </a:moveTo>
                  <a:lnTo>
                    <a:pt x="0" y="2814"/>
                  </a:lnTo>
                  <a:lnTo>
                    <a:pt x="119" y="3075"/>
                  </a:lnTo>
                  <a:lnTo>
                    <a:pt x="4797" y="24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2493400" y="3432925"/>
              <a:ext cx="120000" cy="78025"/>
            </a:xfrm>
            <a:custGeom>
              <a:rect b="b" l="l" r="r" t="t"/>
              <a:pathLst>
                <a:path extrusionOk="0" h="3121" w="4800">
                  <a:moveTo>
                    <a:pt x="4679" y="1"/>
                  </a:moveTo>
                  <a:lnTo>
                    <a:pt x="1" y="2857"/>
                  </a:lnTo>
                  <a:lnTo>
                    <a:pt x="121" y="3120"/>
                  </a:lnTo>
                  <a:lnTo>
                    <a:pt x="4799" y="24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p:nvPr/>
          </p:nvSpPr>
          <p:spPr>
            <a:xfrm>
              <a:off x="2500000" y="3446400"/>
              <a:ext cx="120750" cy="78625"/>
            </a:xfrm>
            <a:custGeom>
              <a:rect b="b" l="l" r="r" t="t"/>
              <a:pathLst>
                <a:path extrusionOk="0" h="3145" w="4830">
                  <a:moveTo>
                    <a:pt x="4680" y="0"/>
                  </a:moveTo>
                  <a:lnTo>
                    <a:pt x="1" y="2898"/>
                  </a:lnTo>
                  <a:lnTo>
                    <a:pt x="152" y="3145"/>
                  </a:lnTo>
                  <a:lnTo>
                    <a:pt x="4829" y="22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p:nvPr/>
          </p:nvSpPr>
          <p:spPr>
            <a:xfrm>
              <a:off x="2508400" y="3458875"/>
              <a:ext cx="120775" cy="79675"/>
            </a:xfrm>
            <a:custGeom>
              <a:rect b="b" l="l" r="r" t="t"/>
              <a:pathLst>
                <a:path extrusionOk="0" h="3187" w="4831">
                  <a:moveTo>
                    <a:pt x="4677" y="0"/>
                  </a:moveTo>
                  <a:lnTo>
                    <a:pt x="1" y="2940"/>
                  </a:lnTo>
                  <a:lnTo>
                    <a:pt x="156" y="3187"/>
                  </a:lnTo>
                  <a:lnTo>
                    <a:pt x="4830" y="22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2516925" y="3471425"/>
              <a:ext cx="120675" cy="80800"/>
            </a:xfrm>
            <a:custGeom>
              <a:rect b="b" l="l" r="r" t="t"/>
              <a:pathLst>
                <a:path extrusionOk="0" h="3232" w="4827">
                  <a:moveTo>
                    <a:pt x="4673" y="1"/>
                  </a:moveTo>
                  <a:lnTo>
                    <a:pt x="0" y="2982"/>
                  </a:lnTo>
                  <a:lnTo>
                    <a:pt x="156" y="3231"/>
                  </a:lnTo>
                  <a:lnTo>
                    <a:pt x="4826" y="23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p:nvPr/>
          </p:nvSpPr>
          <p:spPr>
            <a:xfrm>
              <a:off x="2525750" y="3483925"/>
              <a:ext cx="121375" cy="81325"/>
            </a:xfrm>
            <a:custGeom>
              <a:rect b="b" l="l" r="r" t="t"/>
              <a:pathLst>
                <a:path extrusionOk="0" h="3253" w="4855">
                  <a:moveTo>
                    <a:pt x="4668" y="1"/>
                  </a:moveTo>
                  <a:lnTo>
                    <a:pt x="1" y="3023"/>
                  </a:lnTo>
                  <a:lnTo>
                    <a:pt x="190" y="3253"/>
                  </a:lnTo>
                  <a:lnTo>
                    <a:pt x="4854" y="21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a:off x="2536175" y="3495550"/>
              <a:ext cx="121225" cy="82375"/>
            </a:xfrm>
            <a:custGeom>
              <a:rect b="b" l="l" r="r" t="t"/>
              <a:pathLst>
                <a:path extrusionOk="0" h="3295" w="4849">
                  <a:moveTo>
                    <a:pt x="4661" y="0"/>
                  </a:moveTo>
                  <a:lnTo>
                    <a:pt x="1" y="3064"/>
                  </a:lnTo>
                  <a:lnTo>
                    <a:pt x="193" y="3294"/>
                  </a:lnTo>
                  <a:lnTo>
                    <a:pt x="4848" y="21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2546725" y="3507250"/>
              <a:ext cx="120950" cy="83425"/>
            </a:xfrm>
            <a:custGeom>
              <a:rect b="b" l="l" r="r" t="t"/>
              <a:pathLst>
                <a:path extrusionOk="0" h="3337" w="4838">
                  <a:moveTo>
                    <a:pt x="4650" y="1"/>
                  </a:moveTo>
                  <a:lnTo>
                    <a:pt x="0" y="3104"/>
                  </a:lnTo>
                  <a:lnTo>
                    <a:pt x="192" y="3337"/>
                  </a:lnTo>
                  <a:lnTo>
                    <a:pt x="4838" y="21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a:off x="2557875" y="3518700"/>
              <a:ext cx="121525" cy="83875"/>
            </a:xfrm>
            <a:custGeom>
              <a:rect b="b" l="l" r="r" t="t"/>
              <a:pathLst>
                <a:path extrusionOk="0" h="3355" w="4861">
                  <a:moveTo>
                    <a:pt x="4640" y="1"/>
                  </a:moveTo>
                  <a:lnTo>
                    <a:pt x="1" y="3143"/>
                  </a:lnTo>
                  <a:lnTo>
                    <a:pt x="227" y="3355"/>
                  </a:lnTo>
                  <a:lnTo>
                    <a:pt x="4861" y="19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a:off x="2570325" y="3529425"/>
              <a:ext cx="121250" cy="84875"/>
            </a:xfrm>
            <a:custGeom>
              <a:rect b="b" l="l" r="r" t="t"/>
              <a:pathLst>
                <a:path extrusionOk="0" h="3395" w="4850">
                  <a:moveTo>
                    <a:pt x="4628" y="0"/>
                  </a:moveTo>
                  <a:lnTo>
                    <a:pt x="1" y="3181"/>
                  </a:lnTo>
                  <a:lnTo>
                    <a:pt x="229" y="3395"/>
                  </a:lnTo>
                  <a:lnTo>
                    <a:pt x="4849" y="19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a:off x="2582900" y="3540250"/>
              <a:ext cx="120875" cy="85875"/>
            </a:xfrm>
            <a:custGeom>
              <a:rect b="b" l="l" r="r" t="t"/>
              <a:pathLst>
                <a:path extrusionOk="0" h="3435" w="4835">
                  <a:moveTo>
                    <a:pt x="4612" y="0"/>
                  </a:moveTo>
                  <a:lnTo>
                    <a:pt x="0" y="3220"/>
                  </a:lnTo>
                  <a:lnTo>
                    <a:pt x="229" y="3434"/>
                  </a:lnTo>
                  <a:lnTo>
                    <a:pt x="4835" y="19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a:off x="2596425" y="3550550"/>
              <a:ext cx="121300" cy="86250"/>
            </a:xfrm>
            <a:custGeom>
              <a:rect b="b" l="l" r="r" t="t"/>
              <a:pathLst>
                <a:path extrusionOk="0" h="3450" w="4852">
                  <a:moveTo>
                    <a:pt x="4596" y="0"/>
                  </a:moveTo>
                  <a:lnTo>
                    <a:pt x="0" y="3256"/>
                  </a:lnTo>
                  <a:lnTo>
                    <a:pt x="264" y="3450"/>
                  </a:lnTo>
                  <a:lnTo>
                    <a:pt x="4852" y="17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a:off x="2610950" y="3560300"/>
              <a:ext cx="120875" cy="87225"/>
            </a:xfrm>
            <a:custGeom>
              <a:rect b="b" l="l" r="r" t="t"/>
              <a:pathLst>
                <a:path extrusionOk="0" h="3489" w="4835">
                  <a:moveTo>
                    <a:pt x="4577" y="1"/>
                  </a:moveTo>
                  <a:lnTo>
                    <a:pt x="1" y="3294"/>
                  </a:lnTo>
                  <a:lnTo>
                    <a:pt x="266" y="3488"/>
                  </a:lnTo>
                  <a:lnTo>
                    <a:pt x="4834" y="17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a:off x="2625575" y="3570150"/>
              <a:ext cx="120600" cy="88025"/>
            </a:xfrm>
            <a:custGeom>
              <a:rect b="b" l="l" r="r" t="t"/>
              <a:pathLst>
                <a:path extrusionOk="0" h="3521" w="4824">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a:off x="2641500" y="3579225"/>
              <a:ext cx="120625" cy="88525"/>
            </a:xfrm>
            <a:custGeom>
              <a:rect b="b" l="l" r="r" t="t"/>
              <a:pathLst>
                <a:path extrusionOk="0" h="3541" w="4825">
                  <a:moveTo>
                    <a:pt x="4534" y="1"/>
                  </a:moveTo>
                  <a:lnTo>
                    <a:pt x="0" y="3365"/>
                  </a:lnTo>
                  <a:lnTo>
                    <a:pt x="302" y="3540"/>
                  </a:lnTo>
                  <a:lnTo>
                    <a:pt x="4824" y="15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2658100" y="3587975"/>
              <a:ext cx="120075" cy="89375"/>
            </a:xfrm>
            <a:custGeom>
              <a:rect b="b" l="l" r="r" t="t"/>
              <a:pathLst>
                <a:path extrusionOk="0" h="3575" w="4803">
                  <a:moveTo>
                    <a:pt x="4510" y="0"/>
                  </a:moveTo>
                  <a:lnTo>
                    <a:pt x="1" y="3400"/>
                  </a:lnTo>
                  <a:lnTo>
                    <a:pt x="305" y="3575"/>
                  </a:lnTo>
                  <a:lnTo>
                    <a:pt x="4803" y="15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a:off x="2674850" y="3596800"/>
              <a:ext cx="119900" cy="89925"/>
            </a:xfrm>
            <a:custGeom>
              <a:rect b="b" l="l" r="r" t="t"/>
              <a:pathLst>
                <a:path extrusionOk="0" h="3597" w="4796">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a:off x="2693150" y="3604575"/>
              <a:ext cx="119525" cy="90525"/>
            </a:xfrm>
            <a:custGeom>
              <a:rect b="b" l="l" r="r" t="t"/>
              <a:pathLst>
                <a:path extrusionOk="0" h="3621" w="4781">
                  <a:moveTo>
                    <a:pt x="4454" y="1"/>
                  </a:moveTo>
                  <a:lnTo>
                    <a:pt x="0" y="3468"/>
                  </a:lnTo>
                  <a:lnTo>
                    <a:pt x="340" y="3620"/>
                  </a:lnTo>
                  <a:lnTo>
                    <a:pt x="4780" y="14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2711900" y="3612250"/>
              <a:ext cx="118775" cy="91325"/>
            </a:xfrm>
            <a:custGeom>
              <a:rect b="b" l="l" r="r" t="t"/>
              <a:pathLst>
                <a:path extrusionOk="0" h="3653" w="4751">
                  <a:moveTo>
                    <a:pt x="4423" y="0"/>
                  </a:moveTo>
                  <a:lnTo>
                    <a:pt x="0" y="3498"/>
                  </a:lnTo>
                  <a:lnTo>
                    <a:pt x="342" y="3652"/>
                  </a:lnTo>
                  <a:lnTo>
                    <a:pt x="4750" y="13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2730775" y="3619950"/>
              <a:ext cx="118675" cy="91600"/>
            </a:xfrm>
            <a:custGeom>
              <a:rect b="b" l="l" r="r" t="t"/>
              <a:pathLst>
                <a:path extrusionOk="0" h="3664" w="4747">
                  <a:moveTo>
                    <a:pt x="4389" y="1"/>
                  </a:moveTo>
                  <a:lnTo>
                    <a:pt x="0" y="3530"/>
                  </a:lnTo>
                  <a:lnTo>
                    <a:pt x="373" y="3664"/>
                  </a:lnTo>
                  <a:lnTo>
                    <a:pt x="4746" y="12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a:off x="2751400" y="3626450"/>
              <a:ext cx="117950" cy="92250"/>
            </a:xfrm>
            <a:custGeom>
              <a:rect b="b" l="l" r="r" t="t"/>
              <a:pathLst>
                <a:path extrusionOk="0" h="3690" w="4718">
                  <a:moveTo>
                    <a:pt x="4355" y="0"/>
                  </a:moveTo>
                  <a:lnTo>
                    <a:pt x="1" y="3559"/>
                  </a:lnTo>
                  <a:lnTo>
                    <a:pt x="380" y="3690"/>
                  </a:lnTo>
                  <a:lnTo>
                    <a:pt x="4717" y="11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a:off x="2772300" y="3632925"/>
              <a:ext cx="117025" cy="93025"/>
            </a:xfrm>
            <a:custGeom>
              <a:rect b="b" l="l" r="r" t="t"/>
              <a:pathLst>
                <a:path extrusionOk="0" h="3721" w="4681">
                  <a:moveTo>
                    <a:pt x="4317" y="0"/>
                  </a:moveTo>
                  <a:lnTo>
                    <a:pt x="1" y="3589"/>
                  </a:lnTo>
                  <a:lnTo>
                    <a:pt x="382" y="3721"/>
                  </a:lnTo>
                  <a:lnTo>
                    <a:pt x="4681" y="11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2793425" y="3639400"/>
              <a:ext cx="116850" cy="93075"/>
            </a:xfrm>
            <a:custGeom>
              <a:rect b="b" l="l" r="r" t="t"/>
              <a:pathLst>
                <a:path extrusionOk="0" h="3723" w="4674">
                  <a:moveTo>
                    <a:pt x="4277" y="0"/>
                  </a:moveTo>
                  <a:lnTo>
                    <a:pt x="0" y="3616"/>
                  </a:lnTo>
                  <a:lnTo>
                    <a:pt x="415" y="3723"/>
                  </a:lnTo>
                  <a:lnTo>
                    <a:pt x="4674" y="9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a:off x="2816300" y="3644600"/>
              <a:ext cx="115875" cy="93775"/>
            </a:xfrm>
            <a:custGeom>
              <a:rect b="b" l="l" r="r" t="t"/>
              <a:pathLst>
                <a:path extrusionOk="0" h="3751" w="4635">
                  <a:moveTo>
                    <a:pt x="4236" y="1"/>
                  </a:moveTo>
                  <a:lnTo>
                    <a:pt x="1" y="3643"/>
                  </a:lnTo>
                  <a:lnTo>
                    <a:pt x="419" y="3751"/>
                  </a:lnTo>
                  <a:lnTo>
                    <a:pt x="4634" y="9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a:off x="2829875" y="3647675"/>
              <a:ext cx="115275" cy="94175"/>
            </a:xfrm>
            <a:custGeom>
              <a:rect b="b" l="l" r="r" t="t"/>
              <a:pathLst>
                <a:path extrusionOk="0" h="3767" w="4611">
                  <a:moveTo>
                    <a:pt x="4211" y="1"/>
                  </a:moveTo>
                  <a:lnTo>
                    <a:pt x="1" y="3659"/>
                  </a:lnTo>
                  <a:lnTo>
                    <a:pt x="420" y="3767"/>
                  </a:lnTo>
                  <a:lnTo>
                    <a:pt x="4610" y="9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a:off x="2853000" y="3653000"/>
              <a:ext cx="114500" cy="94550"/>
            </a:xfrm>
            <a:custGeom>
              <a:rect b="b" l="l" r="r" t="t"/>
              <a:pathLst>
                <a:path extrusionOk="0" h="3782" w="458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a:off x="2877500" y="3657275"/>
              <a:ext cx="113800" cy="94750"/>
            </a:xfrm>
            <a:custGeom>
              <a:rect b="b" l="l" r="r" t="t"/>
              <a:pathLst>
                <a:path extrusionOk="0" h="3790" w="4552">
                  <a:moveTo>
                    <a:pt x="4117" y="0"/>
                  </a:moveTo>
                  <a:lnTo>
                    <a:pt x="1" y="3708"/>
                  </a:lnTo>
                  <a:lnTo>
                    <a:pt x="456" y="3789"/>
                  </a:lnTo>
                  <a:lnTo>
                    <a:pt x="4551" y="7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a:off x="2902600" y="3661225"/>
              <a:ext cx="112600" cy="95350"/>
            </a:xfrm>
            <a:custGeom>
              <a:rect b="b" l="l" r="r" t="t"/>
              <a:pathLst>
                <a:path extrusionOk="0" h="3814" w="4504">
                  <a:moveTo>
                    <a:pt x="4067" y="0"/>
                  </a:moveTo>
                  <a:lnTo>
                    <a:pt x="0" y="3730"/>
                  </a:lnTo>
                  <a:lnTo>
                    <a:pt x="459" y="3813"/>
                  </a:lnTo>
                  <a:lnTo>
                    <a:pt x="4503" y="7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
            <p:cNvSpPr/>
            <p:nvPr/>
          </p:nvSpPr>
          <p:spPr>
            <a:xfrm>
              <a:off x="2927850" y="3665250"/>
              <a:ext cx="111750" cy="95475"/>
            </a:xfrm>
            <a:custGeom>
              <a:rect b="b" l="l" r="r" t="t"/>
              <a:pathLst>
                <a:path extrusionOk="0" h="3819" w="447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1"/>
            <p:cNvSpPr/>
            <p:nvPr/>
          </p:nvSpPr>
          <p:spPr>
            <a:xfrm>
              <a:off x="2954575" y="3668075"/>
              <a:ext cx="110775" cy="95725"/>
            </a:xfrm>
            <a:custGeom>
              <a:rect b="b" l="l" r="r" t="t"/>
              <a:pathLst>
                <a:path extrusionOk="0" h="3829" w="4431">
                  <a:moveTo>
                    <a:pt x="3962" y="1"/>
                  </a:moveTo>
                  <a:lnTo>
                    <a:pt x="0" y="3773"/>
                  </a:lnTo>
                  <a:lnTo>
                    <a:pt x="493" y="3829"/>
                  </a:lnTo>
                  <a:lnTo>
                    <a:pt x="4430" y="4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p:nvPr/>
          </p:nvSpPr>
          <p:spPr>
            <a:xfrm>
              <a:off x="2981775" y="3670700"/>
              <a:ext cx="109425" cy="96225"/>
            </a:xfrm>
            <a:custGeom>
              <a:rect b="b" l="l" r="r" t="t"/>
              <a:pathLst>
                <a:path extrusionOk="0" h="3849" w="4377">
                  <a:moveTo>
                    <a:pt x="3906" y="0"/>
                  </a:moveTo>
                  <a:lnTo>
                    <a:pt x="0" y="3791"/>
                  </a:lnTo>
                  <a:lnTo>
                    <a:pt x="496" y="3848"/>
                  </a:lnTo>
                  <a:lnTo>
                    <a:pt x="4377" y="4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a:off x="3009125" y="3673375"/>
              <a:ext cx="108500" cy="96200"/>
            </a:xfrm>
            <a:custGeom>
              <a:rect b="b" l="l" r="r" t="t"/>
              <a:pathLst>
                <a:path extrusionOk="0" h="3848" w="434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1"/>
            <p:cNvSpPr/>
            <p:nvPr/>
          </p:nvSpPr>
          <p:spPr>
            <a:xfrm>
              <a:off x="3037975" y="3674800"/>
              <a:ext cx="107300" cy="96375"/>
            </a:xfrm>
            <a:custGeom>
              <a:rect b="b" l="l" r="r" t="t"/>
              <a:pathLst>
                <a:path extrusionOk="0" h="3855" w="4292">
                  <a:moveTo>
                    <a:pt x="3788" y="1"/>
                  </a:moveTo>
                  <a:lnTo>
                    <a:pt x="0" y="3825"/>
                  </a:lnTo>
                  <a:lnTo>
                    <a:pt x="531" y="3855"/>
                  </a:lnTo>
                  <a:lnTo>
                    <a:pt x="4292" y="2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p:cNvSpPr/>
            <p:nvPr/>
          </p:nvSpPr>
          <p:spPr>
            <a:xfrm>
              <a:off x="3067225" y="3676025"/>
              <a:ext cx="105825" cy="96750"/>
            </a:xfrm>
            <a:custGeom>
              <a:rect b="b" l="l" r="r" t="t"/>
              <a:pathLst>
                <a:path extrusionOk="0" h="3870" w="4233">
                  <a:moveTo>
                    <a:pt x="3727" y="1"/>
                  </a:moveTo>
                  <a:lnTo>
                    <a:pt x="0" y="3840"/>
                  </a:lnTo>
                  <a:lnTo>
                    <a:pt x="534" y="3870"/>
                  </a:lnTo>
                  <a:lnTo>
                    <a:pt x="4233" y="2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p:nvPr/>
          </p:nvSpPr>
          <p:spPr>
            <a:xfrm>
              <a:off x="3096650" y="3677300"/>
              <a:ext cx="104725" cy="96725"/>
            </a:xfrm>
            <a:custGeom>
              <a:rect b="b" l="l" r="r" t="t"/>
              <a:pathLst>
                <a:path extrusionOk="0" h="3869" w="4189">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1"/>
            <p:cNvSpPr/>
            <p:nvPr/>
          </p:nvSpPr>
          <p:spPr>
            <a:xfrm>
              <a:off x="3127500" y="3677200"/>
              <a:ext cx="103375" cy="96800"/>
            </a:xfrm>
            <a:custGeom>
              <a:rect b="b" l="l" r="r" t="t"/>
              <a:pathLst>
                <a:path extrusionOk="0" h="3872" w="4135">
                  <a:moveTo>
                    <a:pt x="3597" y="5"/>
                  </a:moveTo>
                  <a:lnTo>
                    <a:pt x="1" y="3870"/>
                  </a:lnTo>
                  <a:lnTo>
                    <a:pt x="568" y="3871"/>
                  </a:lnTo>
                  <a:lnTo>
                    <a:pt x="4134"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
            <p:cNvSpPr/>
            <p:nvPr/>
          </p:nvSpPr>
          <p:spPr>
            <a:xfrm>
              <a:off x="3158775" y="3677000"/>
              <a:ext cx="101675" cy="97075"/>
            </a:xfrm>
            <a:custGeom>
              <a:rect b="b" l="l" r="r" t="t"/>
              <a:pathLst>
                <a:path extrusionOk="0" h="3883" w="4067">
                  <a:moveTo>
                    <a:pt x="3529" y="4"/>
                  </a:moveTo>
                  <a:lnTo>
                    <a:pt x="1" y="3882"/>
                  </a:lnTo>
                  <a:lnTo>
                    <a:pt x="572" y="3883"/>
                  </a:lnTo>
                  <a:lnTo>
                    <a:pt x="4067"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1"/>
            <p:cNvSpPr/>
            <p:nvPr/>
          </p:nvSpPr>
          <p:spPr>
            <a:xfrm>
              <a:off x="3190225" y="3676400"/>
              <a:ext cx="100400" cy="97850"/>
            </a:xfrm>
            <a:custGeom>
              <a:rect b="b" l="l" r="r" t="t"/>
              <a:pathLst>
                <a:path extrusionOk="0" h="3914" w="4016">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a:off x="3223025" y="3674725"/>
              <a:ext cx="98825" cy="98125"/>
            </a:xfrm>
            <a:custGeom>
              <a:rect b="b" l="l" r="r" t="t"/>
              <a:pathLst>
                <a:path extrusionOk="0" h="3925" w="3953">
                  <a:moveTo>
                    <a:pt x="3384" y="30"/>
                  </a:moveTo>
                  <a:lnTo>
                    <a:pt x="0" y="3924"/>
                  </a:lnTo>
                  <a:lnTo>
                    <a:pt x="604" y="3898"/>
                  </a:lnTo>
                  <a:lnTo>
                    <a:pt x="3953"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1"/>
            <p:cNvSpPr/>
            <p:nvPr/>
          </p:nvSpPr>
          <p:spPr>
            <a:xfrm>
              <a:off x="3256225" y="3673075"/>
              <a:ext cx="96975" cy="98275"/>
            </a:xfrm>
            <a:custGeom>
              <a:rect b="b" l="l" r="r" t="t"/>
              <a:pathLst>
                <a:path extrusionOk="0" h="3931" w="3879">
                  <a:moveTo>
                    <a:pt x="3308" y="29"/>
                  </a:moveTo>
                  <a:lnTo>
                    <a:pt x="0" y="3930"/>
                  </a:lnTo>
                  <a:lnTo>
                    <a:pt x="606" y="3904"/>
                  </a:lnTo>
                  <a:lnTo>
                    <a:pt x="3879"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a:off x="3289575" y="3670900"/>
              <a:ext cx="95575" cy="98975"/>
            </a:xfrm>
            <a:custGeom>
              <a:rect b="b" l="l" r="r" t="t"/>
              <a:pathLst>
                <a:path extrusionOk="0" h="3959" w="3823">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p:nvPr/>
          </p:nvSpPr>
          <p:spPr>
            <a:xfrm>
              <a:off x="3324300" y="3667750"/>
              <a:ext cx="93725" cy="99175"/>
            </a:xfrm>
            <a:custGeom>
              <a:rect b="b" l="l" r="r" t="t"/>
              <a:pathLst>
                <a:path extrusionOk="0" h="3967" w="3749">
                  <a:moveTo>
                    <a:pt x="3149" y="57"/>
                  </a:moveTo>
                  <a:lnTo>
                    <a:pt x="1" y="3966"/>
                  </a:lnTo>
                  <a:lnTo>
                    <a:pt x="637" y="3909"/>
                  </a:lnTo>
                  <a:lnTo>
                    <a:pt x="3748"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
            <p:cNvSpPr/>
            <p:nvPr/>
          </p:nvSpPr>
          <p:spPr>
            <a:xfrm>
              <a:off x="3359350" y="3664600"/>
              <a:ext cx="91675" cy="99200"/>
            </a:xfrm>
            <a:custGeom>
              <a:rect b="b" l="l" r="r" t="t"/>
              <a:pathLst>
                <a:path extrusionOk="0" h="3968" w="3667">
                  <a:moveTo>
                    <a:pt x="3066" y="58"/>
                  </a:moveTo>
                  <a:lnTo>
                    <a:pt x="0" y="3968"/>
                  </a:lnTo>
                  <a:lnTo>
                    <a:pt x="638" y="3912"/>
                  </a:lnTo>
                  <a:lnTo>
                    <a:pt x="3667"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
            <p:cNvSpPr/>
            <p:nvPr/>
          </p:nvSpPr>
          <p:spPr>
            <a:xfrm>
              <a:off x="3394550" y="3660850"/>
              <a:ext cx="90125" cy="99850"/>
            </a:xfrm>
            <a:custGeom>
              <a:rect b="b" l="l" r="r" t="t"/>
              <a:pathLst>
                <a:path extrusionOk="0" h="3994" w="3605">
                  <a:moveTo>
                    <a:pt x="2981" y="83"/>
                  </a:moveTo>
                  <a:lnTo>
                    <a:pt x="0" y="3994"/>
                  </a:lnTo>
                  <a:lnTo>
                    <a:pt x="662" y="3910"/>
                  </a:lnTo>
                  <a:lnTo>
                    <a:pt x="360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1"/>
            <p:cNvSpPr/>
            <p:nvPr/>
          </p:nvSpPr>
          <p:spPr>
            <a:xfrm>
              <a:off x="3431075" y="3656175"/>
              <a:ext cx="88050" cy="99875"/>
            </a:xfrm>
            <a:custGeom>
              <a:rect b="b" l="l" r="r" t="t"/>
              <a:pathLst>
                <a:path extrusionOk="0" h="3995" w="3522">
                  <a:moveTo>
                    <a:pt x="2895" y="86"/>
                  </a:moveTo>
                  <a:lnTo>
                    <a:pt x="1" y="3994"/>
                  </a:lnTo>
                  <a:lnTo>
                    <a:pt x="668" y="3909"/>
                  </a:lnTo>
                  <a:lnTo>
                    <a:pt x="3521"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p:nvPr/>
          </p:nvSpPr>
          <p:spPr>
            <a:xfrm>
              <a:off x="3467825" y="3651550"/>
              <a:ext cx="85875" cy="99775"/>
            </a:xfrm>
            <a:custGeom>
              <a:rect b="b" l="l" r="r" t="t"/>
              <a:pathLst>
                <a:path extrusionOk="0" h="3991" w="3435">
                  <a:moveTo>
                    <a:pt x="2805" y="85"/>
                  </a:moveTo>
                  <a:lnTo>
                    <a:pt x="1" y="3991"/>
                  </a:lnTo>
                  <a:lnTo>
                    <a:pt x="672" y="3904"/>
                  </a:lnTo>
                  <a:lnTo>
                    <a:pt x="3435"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p:nvPr/>
          </p:nvSpPr>
          <p:spPr>
            <a:xfrm>
              <a:off x="3504825" y="3646150"/>
              <a:ext cx="84125" cy="100325"/>
            </a:xfrm>
            <a:custGeom>
              <a:rect b="b" l="l" r="r" t="t"/>
              <a:pathLst>
                <a:path extrusionOk="0" h="4013" w="3365">
                  <a:moveTo>
                    <a:pt x="2714" y="112"/>
                  </a:moveTo>
                  <a:lnTo>
                    <a:pt x="0" y="4013"/>
                  </a:lnTo>
                  <a:lnTo>
                    <a:pt x="694" y="3898"/>
                  </a:lnTo>
                  <a:lnTo>
                    <a:pt x="3365"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1"/>
            <p:cNvSpPr/>
            <p:nvPr/>
          </p:nvSpPr>
          <p:spPr>
            <a:xfrm>
              <a:off x="3543025" y="3640000"/>
              <a:ext cx="81850" cy="100150"/>
            </a:xfrm>
            <a:custGeom>
              <a:rect b="b" l="l" r="r" t="t"/>
              <a:pathLst>
                <a:path extrusionOk="0" h="4006" w="3274">
                  <a:moveTo>
                    <a:pt x="2620" y="112"/>
                  </a:moveTo>
                  <a:lnTo>
                    <a:pt x="0" y="4005"/>
                  </a:lnTo>
                  <a:lnTo>
                    <a:pt x="698" y="3890"/>
                  </a:lnTo>
                  <a:lnTo>
                    <a:pt x="3273"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p:nvPr/>
          </p:nvSpPr>
          <p:spPr>
            <a:xfrm>
              <a:off x="3581400" y="3633850"/>
              <a:ext cx="79500" cy="99950"/>
            </a:xfrm>
            <a:custGeom>
              <a:rect b="b" l="l" r="r" t="t"/>
              <a:pathLst>
                <a:path extrusionOk="0" h="3998" w="3180">
                  <a:moveTo>
                    <a:pt x="2525" y="113"/>
                  </a:moveTo>
                  <a:lnTo>
                    <a:pt x="1" y="3997"/>
                  </a:lnTo>
                  <a:lnTo>
                    <a:pt x="701" y="3882"/>
                  </a:lnTo>
                  <a:lnTo>
                    <a:pt x="3180"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3620100" y="3626775"/>
              <a:ext cx="77600" cy="100375"/>
            </a:xfrm>
            <a:custGeom>
              <a:rect b="b" l="l" r="r" t="t"/>
              <a:pathLst>
                <a:path extrusionOk="0" h="4015" w="3104">
                  <a:moveTo>
                    <a:pt x="2427" y="140"/>
                  </a:moveTo>
                  <a:lnTo>
                    <a:pt x="1" y="4015"/>
                  </a:lnTo>
                  <a:lnTo>
                    <a:pt x="722" y="3870"/>
                  </a:lnTo>
                  <a:lnTo>
                    <a:pt x="3103"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1"/>
            <p:cNvSpPr/>
            <p:nvPr/>
          </p:nvSpPr>
          <p:spPr>
            <a:xfrm>
              <a:off x="3659800" y="3619125"/>
              <a:ext cx="75150" cy="100050"/>
            </a:xfrm>
            <a:custGeom>
              <a:rect b="b" l="l" r="r" t="t"/>
              <a:pathLst>
                <a:path extrusionOk="0" h="4002" w="3006">
                  <a:moveTo>
                    <a:pt x="2328" y="139"/>
                  </a:moveTo>
                  <a:lnTo>
                    <a:pt x="1" y="4002"/>
                  </a:lnTo>
                  <a:lnTo>
                    <a:pt x="725" y="3857"/>
                  </a:lnTo>
                  <a:lnTo>
                    <a:pt x="300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1"/>
            <p:cNvSpPr/>
            <p:nvPr/>
          </p:nvSpPr>
          <p:spPr>
            <a:xfrm>
              <a:off x="3699675" y="3611475"/>
              <a:ext cx="72650" cy="99725"/>
            </a:xfrm>
            <a:custGeom>
              <a:rect b="b" l="l" r="r" t="t"/>
              <a:pathLst>
                <a:path extrusionOk="0" h="3989" w="2906">
                  <a:moveTo>
                    <a:pt x="2225" y="140"/>
                  </a:moveTo>
                  <a:lnTo>
                    <a:pt x="0" y="3989"/>
                  </a:lnTo>
                  <a:lnTo>
                    <a:pt x="728" y="3842"/>
                  </a:lnTo>
                  <a:lnTo>
                    <a:pt x="2906"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a:off x="3739975" y="3602725"/>
              <a:ext cx="70500" cy="99975"/>
            </a:xfrm>
            <a:custGeom>
              <a:rect b="b" l="l" r="r" t="t"/>
              <a:pathLst>
                <a:path extrusionOk="0" h="3999" w="2820">
                  <a:moveTo>
                    <a:pt x="2121" y="167"/>
                  </a:moveTo>
                  <a:lnTo>
                    <a:pt x="0" y="3999"/>
                  </a:lnTo>
                  <a:lnTo>
                    <a:pt x="746" y="3825"/>
                  </a:lnTo>
                  <a:lnTo>
                    <a:pt x="2819"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3781025" y="3593575"/>
              <a:ext cx="67950" cy="99550"/>
            </a:xfrm>
            <a:custGeom>
              <a:rect b="b" l="l" r="r" t="t"/>
              <a:pathLst>
                <a:path extrusionOk="0" h="3982" w="2718">
                  <a:moveTo>
                    <a:pt x="2017" y="167"/>
                  </a:moveTo>
                  <a:lnTo>
                    <a:pt x="0" y="3981"/>
                  </a:lnTo>
                  <a:lnTo>
                    <a:pt x="748" y="3808"/>
                  </a:lnTo>
                  <a:lnTo>
                    <a:pt x="2717"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p:nvPr/>
          </p:nvSpPr>
          <p:spPr>
            <a:xfrm>
              <a:off x="3822225" y="3584450"/>
              <a:ext cx="65300" cy="99075"/>
            </a:xfrm>
            <a:custGeom>
              <a:rect b="b" l="l" r="r" t="t"/>
              <a:pathLst>
                <a:path extrusionOk="0" h="3963" w="2612">
                  <a:moveTo>
                    <a:pt x="1909" y="167"/>
                  </a:moveTo>
                  <a:lnTo>
                    <a:pt x="0" y="3962"/>
                  </a:lnTo>
                  <a:lnTo>
                    <a:pt x="751" y="3787"/>
                  </a:lnTo>
                  <a:lnTo>
                    <a:pt x="2612"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1"/>
            <p:cNvSpPr/>
            <p:nvPr/>
          </p:nvSpPr>
          <p:spPr>
            <a:xfrm>
              <a:off x="3863900" y="3574000"/>
              <a:ext cx="63025" cy="99200"/>
            </a:xfrm>
            <a:custGeom>
              <a:rect b="b" l="l" r="r" t="t"/>
              <a:pathLst>
                <a:path extrusionOk="0" h="3968" w="2521">
                  <a:moveTo>
                    <a:pt x="1802" y="193"/>
                  </a:moveTo>
                  <a:lnTo>
                    <a:pt x="0" y="3967"/>
                  </a:lnTo>
                  <a:lnTo>
                    <a:pt x="768" y="3764"/>
                  </a:lnTo>
                  <a:lnTo>
                    <a:pt x="2520"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3906150" y="3563375"/>
              <a:ext cx="60300" cy="98625"/>
            </a:xfrm>
            <a:custGeom>
              <a:rect b="b" l="l" r="r" t="t"/>
              <a:pathLst>
                <a:path extrusionOk="0" h="3945" w="2412">
                  <a:moveTo>
                    <a:pt x="1692" y="194"/>
                  </a:moveTo>
                  <a:lnTo>
                    <a:pt x="0" y="3945"/>
                  </a:lnTo>
                  <a:lnTo>
                    <a:pt x="770" y="3741"/>
                  </a:lnTo>
                  <a:lnTo>
                    <a:pt x="2412"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p:nvPr/>
          </p:nvSpPr>
          <p:spPr>
            <a:xfrm>
              <a:off x="3948525" y="3552700"/>
              <a:ext cx="57600" cy="98100"/>
            </a:xfrm>
            <a:custGeom>
              <a:rect b="b" l="l" r="r" t="t"/>
              <a:pathLst>
                <a:path extrusionOk="0" h="3924" w="2304">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1"/>
            <p:cNvSpPr/>
            <p:nvPr/>
          </p:nvSpPr>
          <p:spPr>
            <a:xfrm>
              <a:off x="3991425" y="3540650"/>
              <a:ext cx="55100" cy="98000"/>
            </a:xfrm>
            <a:custGeom>
              <a:rect b="b" l="l" r="r" t="t"/>
              <a:pathLst>
                <a:path extrusionOk="0" h="3920" w="2204">
                  <a:moveTo>
                    <a:pt x="1469" y="219"/>
                  </a:moveTo>
                  <a:lnTo>
                    <a:pt x="0" y="3920"/>
                  </a:lnTo>
                  <a:lnTo>
                    <a:pt x="787" y="3688"/>
                  </a:lnTo>
                  <a:lnTo>
                    <a:pt x="2203"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1"/>
            <p:cNvSpPr/>
            <p:nvPr/>
          </p:nvSpPr>
          <p:spPr>
            <a:xfrm>
              <a:off x="4034700" y="3528600"/>
              <a:ext cx="52275" cy="97300"/>
            </a:xfrm>
            <a:custGeom>
              <a:rect b="b" l="l" r="r" t="t"/>
              <a:pathLst>
                <a:path extrusionOk="0" h="3892" w="2091">
                  <a:moveTo>
                    <a:pt x="1355" y="220"/>
                  </a:moveTo>
                  <a:lnTo>
                    <a:pt x="0" y="3892"/>
                  </a:lnTo>
                  <a:lnTo>
                    <a:pt x="789" y="3659"/>
                  </a:lnTo>
                  <a:lnTo>
                    <a:pt x="2091"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1"/>
            <p:cNvSpPr/>
            <p:nvPr/>
          </p:nvSpPr>
          <p:spPr>
            <a:xfrm>
              <a:off x="4078100" y="3516225"/>
              <a:ext cx="49575" cy="96900"/>
            </a:xfrm>
            <a:custGeom>
              <a:rect b="b" l="l" r="r" t="t"/>
              <a:pathLst>
                <a:path extrusionOk="0" h="3876" w="1983">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p:nvPr/>
          </p:nvSpPr>
          <p:spPr>
            <a:xfrm>
              <a:off x="4122025" y="3502775"/>
              <a:ext cx="46800" cy="96425"/>
            </a:xfrm>
            <a:custGeom>
              <a:rect b="b" l="l" r="r" t="t"/>
              <a:pathLst>
                <a:path extrusionOk="0" h="3857" w="1872">
                  <a:moveTo>
                    <a:pt x="1123" y="246"/>
                  </a:moveTo>
                  <a:lnTo>
                    <a:pt x="1" y="3856"/>
                  </a:lnTo>
                  <a:lnTo>
                    <a:pt x="802" y="3596"/>
                  </a:lnTo>
                  <a:lnTo>
                    <a:pt x="1872"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1"/>
            <p:cNvSpPr/>
            <p:nvPr/>
          </p:nvSpPr>
          <p:spPr>
            <a:xfrm>
              <a:off x="4166175" y="3489350"/>
              <a:ext cx="43900" cy="95550"/>
            </a:xfrm>
            <a:custGeom>
              <a:rect b="b" l="l" r="r" t="t"/>
              <a:pathLst>
                <a:path extrusionOk="0" h="3822" w="1756">
                  <a:moveTo>
                    <a:pt x="1" y="3821"/>
                  </a:moveTo>
                  <a:lnTo>
                    <a:pt x="804" y="3561"/>
                  </a:lnTo>
                  <a:lnTo>
                    <a:pt x="1756" y="1"/>
                  </a:lnTo>
                  <a:lnTo>
                    <a:pt x="1005" y="24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1"/>
            <p:cNvSpPr/>
            <p:nvPr/>
          </p:nvSpPr>
          <p:spPr>
            <a:xfrm>
              <a:off x="4210425" y="3475350"/>
              <a:ext cx="41150" cy="95225"/>
            </a:xfrm>
            <a:custGeom>
              <a:rect b="b" l="l" r="r" t="t"/>
              <a:pathLst>
                <a:path extrusionOk="0" h="3809" w="1646">
                  <a:moveTo>
                    <a:pt x="1" y="3808"/>
                  </a:moveTo>
                  <a:lnTo>
                    <a:pt x="813" y="3524"/>
                  </a:lnTo>
                  <a:lnTo>
                    <a:pt x="1646" y="0"/>
                  </a:lnTo>
                  <a:lnTo>
                    <a:pt x="887" y="26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
            <p:cNvSpPr/>
            <p:nvPr/>
          </p:nvSpPr>
          <p:spPr>
            <a:xfrm>
              <a:off x="4326475" y="3436750"/>
              <a:ext cx="33550" cy="93050"/>
            </a:xfrm>
            <a:custGeom>
              <a:rect b="b" l="l" r="r" t="t"/>
              <a:pathLst>
                <a:path extrusionOk="0" h="3722" w="1342">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1"/>
            <p:cNvSpPr/>
            <p:nvPr/>
          </p:nvSpPr>
          <p:spPr>
            <a:xfrm>
              <a:off x="4371625" y="3420650"/>
              <a:ext cx="30600" cy="92325"/>
            </a:xfrm>
            <a:custGeom>
              <a:rect b="b" l="l" r="r" t="t"/>
              <a:pathLst>
                <a:path extrusionOk="0" h="3693" w="1224">
                  <a:moveTo>
                    <a:pt x="1" y="3692"/>
                  </a:moveTo>
                  <a:lnTo>
                    <a:pt x="823" y="3381"/>
                  </a:lnTo>
                  <a:lnTo>
                    <a:pt x="1223" y="0"/>
                  </a:lnTo>
                  <a:lnTo>
                    <a:pt x="456" y="29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1"/>
            <p:cNvSpPr/>
            <p:nvPr/>
          </p:nvSpPr>
          <p:spPr>
            <a:xfrm>
              <a:off x="4416900" y="3404525"/>
              <a:ext cx="27600" cy="91275"/>
            </a:xfrm>
            <a:custGeom>
              <a:rect b="b" l="l" r="r" t="t"/>
              <a:pathLst>
                <a:path extrusionOk="0" h="3651" w="1104">
                  <a:moveTo>
                    <a:pt x="825" y="3338"/>
                  </a:moveTo>
                  <a:lnTo>
                    <a:pt x="1103" y="1"/>
                  </a:lnTo>
                  <a:lnTo>
                    <a:pt x="334" y="293"/>
                  </a:lnTo>
                  <a:lnTo>
                    <a:pt x="1" y="365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1"/>
            <p:cNvSpPr/>
            <p:nvPr/>
          </p:nvSpPr>
          <p:spPr>
            <a:xfrm>
              <a:off x="4462275" y="3387950"/>
              <a:ext cx="24575" cy="90625"/>
            </a:xfrm>
            <a:custGeom>
              <a:rect b="b" l="l" r="r" t="t"/>
              <a:pathLst>
                <a:path extrusionOk="0" h="3625" w="983">
                  <a:moveTo>
                    <a:pt x="0" y="3625"/>
                  </a:moveTo>
                  <a:lnTo>
                    <a:pt x="828" y="3291"/>
                  </a:lnTo>
                  <a:lnTo>
                    <a:pt x="983" y="0"/>
                  </a:lnTo>
                  <a:lnTo>
                    <a:pt x="212" y="31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a:off x="4507825" y="3370600"/>
              <a:ext cx="21525" cy="89525"/>
            </a:xfrm>
            <a:custGeom>
              <a:rect b="b" l="l" r="r" t="t"/>
              <a:pathLst>
                <a:path extrusionOk="0" h="3581" w="861">
                  <a:moveTo>
                    <a:pt x="829" y="3244"/>
                  </a:moveTo>
                  <a:lnTo>
                    <a:pt x="861" y="0"/>
                  </a:lnTo>
                  <a:lnTo>
                    <a:pt x="88" y="315"/>
                  </a:lnTo>
                  <a:lnTo>
                    <a:pt x="0" y="358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
            <p:cNvSpPr/>
            <p:nvPr/>
          </p:nvSpPr>
          <p:spPr>
            <a:xfrm>
              <a:off x="4552550" y="3353250"/>
              <a:ext cx="21625" cy="88350"/>
            </a:xfrm>
            <a:custGeom>
              <a:rect b="b" l="l" r="r" t="t"/>
              <a:pathLst>
                <a:path extrusionOk="0" h="3534" w="865">
                  <a:moveTo>
                    <a:pt x="35" y="3533"/>
                  </a:moveTo>
                  <a:lnTo>
                    <a:pt x="865" y="3196"/>
                  </a:lnTo>
                  <a:lnTo>
                    <a:pt x="773" y="0"/>
                  </a:lnTo>
                  <a:lnTo>
                    <a:pt x="0" y="31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1"/>
            <p:cNvSpPr/>
            <p:nvPr/>
          </p:nvSpPr>
          <p:spPr>
            <a:xfrm>
              <a:off x="4595125" y="3335175"/>
              <a:ext cx="24700" cy="87675"/>
            </a:xfrm>
            <a:custGeom>
              <a:rect b="b" l="l" r="r" t="t"/>
              <a:pathLst>
                <a:path extrusionOk="0" h="3507" w="988">
                  <a:moveTo>
                    <a:pt x="158" y="3507"/>
                  </a:moveTo>
                  <a:lnTo>
                    <a:pt x="988" y="3146"/>
                  </a:lnTo>
                  <a:lnTo>
                    <a:pt x="774" y="1"/>
                  </a:lnTo>
                  <a:lnTo>
                    <a:pt x="0" y="33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1"/>
            <p:cNvSpPr/>
            <p:nvPr/>
          </p:nvSpPr>
          <p:spPr>
            <a:xfrm>
              <a:off x="4637675" y="3316650"/>
              <a:ext cx="27875" cy="86400"/>
            </a:xfrm>
            <a:custGeom>
              <a:rect b="b" l="l" r="r" t="t"/>
              <a:pathLst>
                <a:path extrusionOk="0" h="3456" w="1115">
                  <a:moveTo>
                    <a:pt x="283" y="3456"/>
                  </a:moveTo>
                  <a:lnTo>
                    <a:pt x="1114" y="3094"/>
                  </a:lnTo>
                  <a:lnTo>
                    <a:pt x="776" y="1"/>
                  </a:lnTo>
                  <a:lnTo>
                    <a:pt x="1" y="33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p:nvPr/>
          </p:nvSpPr>
          <p:spPr>
            <a:xfrm>
              <a:off x="4680325" y="3298150"/>
              <a:ext cx="30975" cy="85050"/>
            </a:xfrm>
            <a:custGeom>
              <a:rect b="b" l="l" r="r" t="t"/>
              <a:pathLst>
                <a:path extrusionOk="0" h="3402" w="1239">
                  <a:moveTo>
                    <a:pt x="406" y="3402"/>
                  </a:moveTo>
                  <a:lnTo>
                    <a:pt x="1238" y="3042"/>
                  </a:lnTo>
                  <a:lnTo>
                    <a:pt x="776" y="0"/>
                  </a:lnTo>
                  <a:lnTo>
                    <a:pt x="1" y="33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1"/>
            <p:cNvSpPr/>
            <p:nvPr/>
          </p:nvSpPr>
          <p:spPr>
            <a:xfrm>
              <a:off x="4722925" y="3278725"/>
              <a:ext cx="34025" cy="84225"/>
            </a:xfrm>
            <a:custGeom>
              <a:rect b="b" l="l" r="r" t="t"/>
              <a:pathLst>
                <a:path extrusionOk="0" h="3369" w="1361">
                  <a:moveTo>
                    <a:pt x="530" y="3369"/>
                  </a:moveTo>
                  <a:lnTo>
                    <a:pt x="1360" y="2987"/>
                  </a:lnTo>
                  <a:lnTo>
                    <a:pt x="775" y="0"/>
                  </a:lnTo>
                  <a:lnTo>
                    <a:pt x="1" y="35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p:nvPr/>
          </p:nvSpPr>
          <p:spPr>
            <a:xfrm>
              <a:off x="4765475" y="3259075"/>
              <a:ext cx="37100" cy="82850"/>
            </a:xfrm>
            <a:custGeom>
              <a:rect b="b" l="l" r="r" t="t"/>
              <a:pathLst>
                <a:path extrusionOk="0" h="3314" w="1484">
                  <a:moveTo>
                    <a:pt x="653" y="3313"/>
                  </a:moveTo>
                  <a:lnTo>
                    <a:pt x="1483" y="2931"/>
                  </a:lnTo>
                  <a:lnTo>
                    <a:pt x="775" y="1"/>
                  </a:lnTo>
                  <a:lnTo>
                    <a:pt x="1" y="35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p:nvPr/>
          </p:nvSpPr>
          <p:spPr>
            <a:xfrm>
              <a:off x="4808050" y="3239425"/>
              <a:ext cx="40200" cy="81475"/>
            </a:xfrm>
            <a:custGeom>
              <a:rect b="b" l="l" r="r" t="t"/>
              <a:pathLst>
                <a:path extrusionOk="0" h="3259" w="1608">
                  <a:moveTo>
                    <a:pt x="776" y="3258"/>
                  </a:moveTo>
                  <a:lnTo>
                    <a:pt x="1607" y="2875"/>
                  </a:lnTo>
                  <a:lnTo>
                    <a:pt x="774" y="1"/>
                  </a:lnTo>
                  <a:lnTo>
                    <a:pt x="0" y="35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1"/>
            <p:cNvSpPr/>
            <p:nvPr/>
          </p:nvSpPr>
          <p:spPr>
            <a:xfrm>
              <a:off x="4850475" y="3218750"/>
              <a:ext cx="43125" cy="80475"/>
            </a:xfrm>
            <a:custGeom>
              <a:rect b="b" l="l" r="r" t="t"/>
              <a:pathLst>
                <a:path extrusionOk="0" h="3219" w="1725">
                  <a:moveTo>
                    <a:pt x="1" y="376"/>
                  </a:moveTo>
                  <a:lnTo>
                    <a:pt x="900" y="3218"/>
                  </a:lnTo>
                  <a:lnTo>
                    <a:pt x="1725" y="2816"/>
                  </a:lnTo>
                  <a:lnTo>
                    <a:pt x="770"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1"/>
            <p:cNvSpPr/>
            <p:nvPr/>
          </p:nvSpPr>
          <p:spPr>
            <a:xfrm>
              <a:off x="4892800" y="3198100"/>
              <a:ext cx="46200" cy="78975"/>
            </a:xfrm>
            <a:custGeom>
              <a:rect b="b" l="l" r="r" t="t"/>
              <a:pathLst>
                <a:path extrusionOk="0" h="3159" w="1848">
                  <a:moveTo>
                    <a:pt x="1847" y="2755"/>
                  </a:moveTo>
                  <a:lnTo>
                    <a:pt x="769" y="1"/>
                  </a:lnTo>
                  <a:lnTo>
                    <a:pt x="0" y="375"/>
                  </a:lnTo>
                  <a:lnTo>
                    <a:pt x="1023" y="315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a:off x="4935125" y="3177225"/>
              <a:ext cx="49175" cy="77700"/>
            </a:xfrm>
            <a:custGeom>
              <a:rect b="b" l="l" r="r" t="t"/>
              <a:pathLst>
                <a:path extrusionOk="0" h="3108" w="1967">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4977125" y="3155575"/>
              <a:ext cx="52125" cy="76375"/>
            </a:xfrm>
            <a:custGeom>
              <a:rect b="b" l="l" r="r" t="t"/>
              <a:pathLst>
                <a:path extrusionOk="0" h="3055" w="2085">
                  <a:moveTo>
                    <a:pt x="2084" y="2634"/>
                  </a:moveTo>
                  <a:lnTo>
                    <a:pt x="762" y="1"/>
                  </a:lnTo>
                  <a:lnTo>
                    <a:pt x="0" y="394"/>
                  </a:lnTo>
                  <a:lnTo>
                    <a:pt x="1267" y="305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1"/>
            <p:cNvSpPr/>
            <p:nvPr/>
          </p:nvSpPr>
          <p:spPr>
            <a:xfrm>
              <a:off x="5019025" y="3133975"/>
              <a:ext cx="55150" cy="74825"/>
            </a:xfrm>
            <a:custGeom>
              <a:rect b="b" l="l" r="r" t="t"/>
              <a:pathLst>
                <a:path extrusionOk="0" h="2993" w="2206">
                  <a:moveTo>
                    <a:pt x="2206" y="2570"/>
                  </a:moveTo>
                  <a:lnTo>
                    <a:pt x="762" y="0"/>
                  </a:lnTo>
                  <a:lnTo>
                    <a:pt x="1" y="393"/>
                  </a:lnTo>
                  <a:lnTo>
                    <a:pt x="1389" y="299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1"/>
            <p:cNvSpPr/>
            <p:nvPr/>
          </p:nvSpPr>
          <p:spPr>
            <a:xfrm>
              <a:off x="5060950" y="3112000"/>
              <a:ext cx="57900" cy="73600"/>
            </a:xfrm>
            <a:custGeom>
              <a:rect b="b" l="l" r="r" t="t"/>
              <a:pathLst>
                <a:path extrusionOk="0" h="2944" w="2316">
                  <a:moveTo>
                    <a:pt x="2316" y="2505"/>
                  </a:moveTo>
                  <a:lnTo>
                    <a:pt x="752" y="0"/>
                  </a:lnTo>
                  <a:lnTo>
                    <a:pt x="0" y="409"/>
                  </a:lnTo>
                  <a:lnTo>
                    <a:pt x="1509" y="294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1"/>
            <p:cNvSpPr/>
            <p:nvPr/>
          </p:nvSpPr>
          <p:spPr>
            <a:xfrm>
              <a:off x="5102300" y="3089500"/>
              <a:ext cx="60900" cy="71975"/>
            </a:xfrm>
            <a:custGeom>
              <a:rect b="b" l="l" r="r" t="t"/>
              <a:pathLst>
                <a:path extrusionOk="0" h="2879" w="2436">
                  <a:moveTo>
                    <a:pt x="2435" y="2440"/>
                  </a:moveTo>
                  <a:lnTo>
                    <a:pt x="751" y="1"/>
                  </a:lnTo>
                  <a:lnTo>
                    <a:pt x="0" y="409"/>
                  </a:lnTo>
                  <a:lnTo>
                    <a:pt x="1630" y="287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1"/>
            <p:cNvSpPr/>
            <p:nvPr/>
          </p:nvSpPr>
          <p:spPr>
            <a:xfrm>
              <a:off x="5143625" y="3067050"/>
              <a:ext cx="63875" cy="70300"/>
            </a:xfrm>
            <a:custGeom>
              <a:rect b="b" l="l" r="r" t="t"/>
              <a:pathLst>
                <a:path extrusionOk="0" h="2812" w="2555">
                  <a:moveTo>
                    <a:pt x="2554" y="2373"/>
                  </a:moveTo>
                  <a:lnTo>
                    <a:pt x="752" y="0"/>
                  </a:lnTo>
                  <a:lnTo>
                    <a:pt x="1" y="408"/>
                  </a:lnTo>
                  <a:lnTo>
                    <a:pt x="1749" y="281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p:nvPr/>
          </p:nvSpPr>
          <p:spPr>
            <a:xfrm>
              <a:off x="5184825" y="3044050"/>
              <a:ext cx="66500" cy="69025"/>
            </a:xfrm>
            <a:custGeom>
              <a:rect b="b" l="l" r="r" t="t"/>
              <a:pathLst>
                <a:path extrusionOk="0" h="2761" w="2660">
                  <a:moveTo>
                    <a:pt x="2660" y="2306"/>
                  </a:moveTo>
                  <a:lnTo>
                    <a:pt x="739" y="0"/>
                  </a:lnTo>
                  <a:lnTo>
                    <a:pt x="1" y="423"/>
                  </a:lnTo>
                  <a:lnTo>
                    <a:pt x="1868" y="276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p:nvPr/>
          </p:nvSpPr>
          <p:spPr>
            <a:xfrm>
              <a:off x="5225425" y="3020800"/>
              <a:ext cx="69425" cy="67275"/>
            </a:xfrm>
            <a:custGeom>
              <a:rect b="b" l="l" r="r" t="t"/>
              <a:pathLst>
                <a:path extrusionOk="0" h="2691" w="2777">
                  <a:moveTo>
                    <a:pt x="2777" y="2237"/>
                  </a:moveTo>
                  <a:lnTo>
                    <a:pt x="739" y="0"/>
                  </a:lnTo>
                  <a:lnTo>
                    <a:pt x="1" y="422"/>
                  </a:lnTo>
                  <a:lnTo>
                    <a:pt x="1986" y="269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5266025" y="2997575"/>
              <a:ext cx="72325" cy="65550"/>
            </a:xfrm>
            <a:custGeom>
              <a:rect b="b" l="l" r="r" t="t"/>
              <a:pathLst>
                <a:path extrusionOk="0" h="2622" w="2893">
                  <a:moveTo>
                    <a:pt x="2892" y="2169"/>
                  </a:moveTo>
                  <a:lnTo>
                    <a:pt x="739" y="0"/>
                  </a:lnTo>
                  <a:lnTo>
                    <a:pt x="0" y="423"/>
                  </a:lnTo>
                  <a:lnTo>
                    <a:pt x="2101" y="262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5306275" y="2973700"/>
              <a:ext cx="74775" cy="64175"/>
            </a:xfrm>
            <a:custGeom>
              <a:rect b="b" l="l" r="r" t="t"/>
              <a:pathLst>
                <a:path extrusionOk="0" h="2567" w="2991">
                  <a:moveTo>
                    <a:pt x="2990" y="2099"/>
                  </a:moveTo>
                  <a:lnTo>
                    <a:pt x="723" y="0"/>
                  </a:lnTo>
                  <a:lnTo>
                    <a:pt x="1" y="436"/>
                  </a:lnTo>
                  <a:lnTo>
                    <a:pt x="2216" y="256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
            <p:cNvSpPr/>
            <p:nvPr/>
          </p:nvSpPr>
          <p:spPr>
            <a:xfrm>
              <a:off x="5346000" y="2949775"/>
              <a:ext cx="77600" cy="62375"/>
            </a:xfrm>
            <a:custGeom>
              <a:rect b="b" l="l" r="r" t="t"/>
              <a:pathLst>
                <a:path extrusionOk="0" h="2495" w="3104">
                  <a:moveTo>
                    <a:pt x="3103" y="2028"/>
                  </a:moveTo>
                  <a:lnTo>
                    <a:pt x="722" y="0"/>
                  </a:lnTo>
                  <a:lnTo>
                    <a:pt x="1" y="435"/>
                  </a:lnTo>
                  <a:lnTo>
                    <a:pt x="2330" y="249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p:nvPr/>
          </p:nvSpPr>
          <p:spPr>
            <a:xfrm>
              <a:off x="5385675" y="2925850"/>
              <a:ext cx="80350" cy="60625"/>
            </a:xfrm>
            <a:custGeom>
              <a:rect b="b" l="l" r="r" t="t"/>
              <a:pathLst>
                <a:path extrusionOk="0" h="2425" w="3214">
                  <a:moveTo>
                    <a:pt x="3214" y="1956"/>
                  </a:moveTo>
                  <a:lnTo>
                    <a:pt x="720" y="1"/>
                  </a:lnTo>
                  <a:lnTo>
                    <a:pt x="1" y="436"/>
                  </a:lnTo>
                  <a:lnTo>
                    <a:pt x="2443" y="242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5424775" y="2901300"/>
              <a:ext cx="82700" cy="59075"/>
            </a:xfrm>
            <a:custGeom>
              <a:rect b="b" l="l" r="r" t="t"/>
              <a:pathLst>
                <a:path extrusionOk="0" h="2363" w="3308">
                  <a:moveTo>
                    <a:pt x="3307" y="1883"/>
                  </a:moveTo>
                  <a:lnTo>
                    <a:pt x="703" y="0"/>
                  </a:lnTo>
                  <a:lnTo>
                    <a:pt x="0" y="446"/>
                  </a:lnTo>
                  <a:lnTo>
                    <a:pt x="2554" y="236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a:off x="5463425" y="2876775"/>
              <a:ext cx="85425" cy="57275"/>
            </a:xfrm>
            <a:custGeom>
              <a:rect b="b" l="l" r="r" t="t"/>
              <a:pathLst>
                <a:path extrusionOk="0" h="2291" w="3417">
                  <a:moveTo>
                    <a:pt x="3417" y="1812"/>
                  </a:moveTo>
                  <a:lnTo>
                    <a:pt x="703" y="1"/>
                  </a:lnTo>
                  <a:lnTo>
                    <a:pt x="0" y="446"/>
                  </a:lnTo>
                  <a:lnTo>
                    <a:pt x="2665" y="229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a:off x="5502050" y="2852175"/>
              <a:ext cx="87825" cy="55575"/>
            </a:xfrm>
            <a:custGeom>
              <a:rect b="b" l="l" r="r" t="t"/>
              <a:pathLst>
                <a:path extrusionOk="0" h="2223" w="3513">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a:off x="5539775" y="2827125"/>
              <a:ext cx="90225" cy="53850"/>
            </a:xfrm>
            <a:custGeom>
              <a:rect b="b" l="l" r="r" t="t"/>
              <a:pathLst>
                <a:path extrusionOk="0" h="2154" w="3609">
                  <a:moveTo>
                    <a:pt x="3608" y="1665"/>
                  </a:moveTo>
                  <a:lnTo>
                    <a:pt x="682" y="1"/>
                  </a:lnTo>
                  <a:lnTo>
                    <a:pt x="0" y="456"/>
                  </a:lnTo>
                  <a:lnTo>
                    <a:pt x="2879" y="215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a:off x="5577225" y="2802175"/>
              <a:ext cx="92800" cy="51950"/>
            </a:xfrm>
            <a:custGeom>
              <a:rect b="b" l="l" r="r" t="t"/>
              <a:pathLst>
                <a:path extrusionOk="0" h="2078" w="3712">
                  <a:moveTo>
                    <a:pt x="3712" y="1590"/>
                  </a:moveTo>
                  <a:lnTo>
                    <a:pt x="681" y="1"/>
                  </a:lnTo>
                  <a:lnTo>
                    <a:pt x="1" y="453"/>
                  </a:lnTo>
                  <a:lnTo>
                    <a:pt x="2984" y="207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1"/>
            <p:cNvSpPr/>
            <p:nvPr/>
          </p:nvSpPr>
          <p:spPr>
            <a:xfrm>
              <a:off x="5614650" y="2777000"/>
              <a:ext cx="94800" cy="50325"/>
            </a:xfrm>
            <a:custGeom>
              <a:rect b="b" l="l" r="r" t="t"/>
              <a:pathLst>
                <a:path extrusionOk="0" h="2013" w="3792">
                  <a:moveTo>
                    <a:pt x="3791" y="1515"/>
                  </a:moveTo>
                  <a:lnTo>
                    <a:pt x="657" y="1"/>
                  </a:lnTo>
                  <a:lnTo>
                    <a:pt x="0" y="463"/>
                  </a:lnTo>
                  <a:lnTo>
                    <a:pt x="3088" y="201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1"/>
            <p:cNvSpPr/>
            <p:nvPr/>
          </p:nvSpPr>
          <p:spPr>
            <a:xfrm>
              <a:off x="5650800" y="2751575"/>
              <a:ext cx="97300" cy="48425"/>
            </a:xfrm>
            <a:custGeom>
              <a:rect b="b" l="l" r="r" t="t"/>
              <a:pathLst>
                <a:path extrusionOk="0" h="1937" w="3892">
                  <a:moveTo>
                    <a:pt x="3891" y="1440"/>
                  </a:moveTo>
                  <a:lnTo>
                    <a:pt x="657" y="1"/>
                  </a:lnTo>
                  <a:lnTo>
                    <a:pt x="0" y="463"/>
                  </a:lnTo>
                  <a:lnTo>
                    <a:pt x="3190" y="193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a:off x="5686900" y="2726250"/>
              <a:ext cx="99750" cy="46500"/>
            </a:xfrm>
            <a:custGeom>
              <a:rect b="b" l="l" r="r" t="t"/>
              <a:pathLst>
                <a:path extrusionOk="0" h="1860" w="3990">
                  <a:moveTo>
                    <a:pt x="3990" y="1365"/>
                  </a:moveTo>
                  <a:lnTo>
                    <a:pt x="656" y="0"/>
                  </a:lnTo>
                  <a:lnTo>
                    <a:pt x="1" y="461"/>
                  </a:lnTo>
                  <a:lnTo>
                    <a:pt x="3290" y="185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5722725" y="2700650"/>
              <a:ext cx="101550" cy="44825"/>
            </a:xfrm>
            <a:custGeom>
              <a:rect b="b" l="l" r="r" t="t"/>
              <a:pathLst>
                <a:path extrusionOk="0" h="1793" w="4062">
                  <a:moveTo>
                    <a:pt x="4062" y="1290"/>
                  </a:moveTo>
                  <a:lnTo>
                    <a:pt x="631" y="1"/>
                  </a:lnTo>
                  <a:lnTo>
                    <a:pt x="0" y="469"/>
                  </a:lnTo>
                  <a:lnTo>
                    <a:pt x="3387" y="179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5757375" y="2675000"/>
              <a:ext cx="103925" cy="42850"/>
            </a:xfrm>
            <a:custGeom>
              <a:rect b="b" l="l" r="r" t="t"/>
              <a:pathLst>
                <a:path extrusionOk="0" h="1714" w="4157">
                  <a:moveTo>
                    <a:pt x="4156" y="1213"/>
                  </a:moveTo>
                  <a:lnTo>
                    <a:pt x="631" y="0"/>
                  </a:lnTo>
                  <a:lnTo>
                    <a:pt x="1" y="467"/>
                  </a:lnTo>
                  <a:lnTo>
                    <a:pt x="3483" y="171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5792000" y="2649400"/>
              <a:ext cx="106200" cy="40950"/>
            </a:xfrm>
            <a:custGeom>
              <a:rect b="b" l="l" r="r" t="t"/>
              <a:pathLst>
                <a:path extrusionOk="0" h="1638" w="4248">
                  <a:moveTo>
                    <a:pt x="4248" y="1138"/>
                  </a:moveTo>
                  <a:lnTo>
                    <a:pt x="629" y="1"/>
                  </a:lnTo>
                  <a:lnTo>
                    <a:pt x="1" y="465"/>
                  </a:lnTo>
                  <a:lnTo>
                    <a:pt x="3577" y="163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5826050" y="2623550"/>
              <a:ext cx="107800" cy="39175"/>
            </a:xfrm>
            <a:custGeom>
              <a:rect b="b" l="l" r="r" t="t"/>
              <a:pathLst>
                <a:path extrusionOk="0" h="1567" w="4312">
                  <a:moveTo>
                    <a:pt x="4312" y="1061"/>
                  </a:moveTo>
                  <a:lnTo>
                    <a:pt x="602" y="0"/>
                  </a:lnTo>
                  <a:lnTo>
                    <a:pt x="0" y="471"/>
                  </a:lnTo>
                  <a:lnTo>
                    <a:pt x="3669" y="156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5859100" y="2597700"/>
              <a:ext cx="109975" cy="37250"/>
            </a:xfrm>
            <a:custGeom>
              <a:rect b="b" l="l" r="r" t="t"/>
              <a:pathLst>
                <a:path extrusionOk="0" h="1490" w="4399">
                  <a:moveTo>
                    <a:pt x="4399" y="985"/>
                  </a:moveTo>
                  <a:lnTo>
                    <a:pt x="601" y="0"/>
                  </a:lnTo>
                  <a:lnTo>
                    <a:pt x="1" y="470"/>
                  </a:lnTo>
                  <a:lnTo>
                    <a:pt x="3758" y="148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5892100" y="2571950"/>
              <a:ext cx="112125" cy="35300"/>
            </a:xfrm>
            <a:custGeom>
              <a:rect b="b" l="l" r="r" t="t"/>
              <a:pathLst>
                <a:path extrusionOk="0" h="1412" w="4485">
                  <a:moveTo>
                    <a:pt x="4484" y="909"/>
                  </a:moveTo>
                  <a:lnTo>
                    <a:pt x="600" y="0"/>
                  </a:lnTo>
                  <a:lnTo>
                    <a:pt x="0" y="468"/>
                  </a:lnTo>
                  <a:lnTo>
                    <a:pt x="3846" y="141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5911425" y="2556575"/>
              <a:ext cx="112625" cy="34325"/>
            </a:xfrm>
            <a:custGeom>
              <a:rect b="b" l="l" r="r" t="t"/>
              <a:pathLst>
                <a:path extrusionOk="0" h="1373" w="4505">
                  <a:moveTo>
                    <a:pt x="4504" y="865"/>
                  </a:moveTo>
                  <a:lnTo>
                    <a:pt x="571" y="0"/>
                  </a:lnTo>
                  <a:lnTo>
                    <a:pt x="0" y="473"/>
                  </a:lnTo>
                  <a:lnTo>
                    <a:pt x="3896" y="137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5942775" y="2530625"/>
              <a:ext cx="114675" cy="32375"/>
            </a:xfrm>
            <a:custGeom>
              <a:rect b="b" l="l" r="r" t="t"/>
              <a:pathLst>
                <a:path extrusionOk="0" h="1295" w="4587">
                  <a:moveTo>
                    <a:pt x="4587" y="789"/>
                  </a:moveTo>
                  <a:lnTo>
                    <a:pt x="570" y="0"/>
                  </a:lnTo>
                  <a:lnTo>
                    <a:pt x="1" y="472"/>
                  </a:lnTo>
                  <a:lnTo>
                    <a:pt x="3980" y="129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a:off x="5974075" y="2504750"/>
              <a:ext cx="116650" cy="30475"/>
            </a:xfrm>
            <a:custGeom>
              <a:rect b="b" l="l" r="r" t="t"/>
              <a:pathLst>
                <a:path extrusionOk="0" h="1219" w="4666">
                  <a:moveTo>
                    <a:pt x="1" y="471"/>
                  </a:moveTo>
                  <a:lnTo>
                    <a:pt x="4061" y="1218"/>
                  </a:lnTo>
                  <a:lnTo>
                    <a:pt x="4666" y="715"/>
                  </a:lnTo>
                  <a:lnTo>
                    <a:pt x="568"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a:off x="6004875" y="2478825"/>
              <a:ext cx="117850" cy="28650"/>
            </a:xfrm>
            <a:custGeom>
              <a:rect b="b" l="l" r="r" t="t"/>
              <a:pathLst>
                <a:path extrusionOk="0" h="1146" w="4714">
                  <a:moveTo>
                    <a:pt x="1" y="474"/>
                  </a:moveTo>
                  <a:lnTo>
                    <a:pt x="4141" y="1145"/>
                  </a:lnTo>
                  <a:lnTo>
                    <a:pt x="4713" y="639"/>
                  </a:lnTo>
                  <a:lnTo>
                    <a:pt x="538"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
            <p:cNvSpPr/>
            <p:nvPr/>
          </p:nvSpPr>
          <p:spPr>
            <a:xfrm>
              <a:off x="6034425" y="2452925"/>
              <a:ext cx="119675" cy="26725"/>
            </a:xfrm>
            <a:custGeom>
              <a:rect b="b" l="l" r="r" t="t"/>
              <a:pathLst>
                <a:path extrusionOk="0" h="1069" w="4787">
                  <a:moveTo>
                    <a:pt x="0" y="471"/>
                  </a:moveTo>
                  <a:lnTo>
                    <a:pt x="4217" y="1068"/>
                  </a:lnTo>
                  <a:lnTo>
                    <a:pt x="4787" y="564"/>
                  </a:lnTo>
                  <a:lnTo>
                    <a:pt x="536"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1"/>
            <p:cNvSpPr/>
            <p:nvPr/>
          </p:nvSpPr>
          <p:spPr>
            <a:xfrm>
              <a:off x="6063875" y="2427125"/>
              <a:ext cx="121500" cy="24800"/>
            </a:xfrm>
            <a:custGeom>
              <a:rect b="b" l="l" r="r" t="t"/>
              <a:pathLst>
                <a:path extrusionOk="0" h="992" w="4860">
                  <a:moveTo>
                    <a:pt x="1" y="469"/>
                  </a:moveTo>
                  <a:lnTo>
                    <a:pt x="4291" y="991"/>
                  </a:lnTo>
                  <a:lnTo>
                    <a:pt x="4860" y="489"/>
                  </a:lnTo>
                  <a:lnTo>
                    <a:pt x="536"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1"/>
            <p:cNvSpPr/>
            <p:nvPr/>
          </p:nvSpPr>
          <p:spPr>
            <a:xfrm>
              <a:off x="6092600" y="2401275"/>
              <a:ext cx="122425" cy="22975"/>
            </a:xfrm>
            <a:custGeom>
              <a:rect b="b" l="l" r="r" t="t"/>
              <a:pathLst>
                <a:path extrusionOk="0" h="919" w="4897">
                  <a:moveTo>
                    <a:pt x="1" y="470"/>
                  </a:moveTo>
                  <a:lnTo>
                    <a:pt x="4364" y="919"/>
                  </a:lnTo>
                  <a:lnTo>
                    <a:pt x="4896" y="415"/>
                  </a:lnTo>
                  <a:lnTo>
                    <a:pt x="503"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6120200" y="2375500"/>
              <a:ext cx="124100" cy="21075"/>
            </a:xfrm>
            <a:custGeom>
              <a:rect b="b" l="l" r="r" t="t"/>
              <a:pathLst>
                <a:path extrusionOk="0" h="843" w="4964">
                  <a:moveTo>
                    <a:pt x="4963" y="342"/>
                  </a:moveTo>
                  <a:lnTo>
                    <a:pt x="502" y="0"/>
                  </a:lnTo>
                  <a:lnTo>
                    <a:pt x="0" y="468"/>
                  </a:lnTo>
                  <a:lnTo>
                    <a:pt x="4432" y="84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1"/>
            <p:cNvSpPr/>
            <p:nvPr/>
          </p:nvSpPr>
          <p:spPr>
            <a:xfrm>
              <a:off x="6147725" y="2349825"/>
              <a:ext cx="115425" cy="19225"/>
            </a:xfrm>
            <a:custGeom>
              <a:rect b="b" l="l" r="r" t="t"/>
              <a:pathLst>
                <a:path extrusionOk="0" h="769" w="4617">
                  <a:moveTo>
                    <a:pt x="1" y="467"/>
                  </a:moveTo>
                  <a:lnTo>
                    <a:pt x="4499" y="768"/>
                  </a:lnTo>
                  <a:lnTo>
                    <a:pt x="4616" y="658"/>
                  </a:lnTo>
                  <a:lnTo>
                    <a:pt x="4616" y="245"/>
                  </a:lnTo>
                  <a:lnTo>
                    <a:pt x="501"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1"/>
            <p:cNvSpPr/>
            <p:nvPr/>
          </p:nvSpPr>
          <p:spPr>
            <a:xfrm>
              <a:off x="6174300" y="2324200"/>
              <a:ext cx="88850" cy="16100"/>
            </a:xfrm>
            <a:custGeom>
              <a:rect b="b" l="l" r="r" t="t"/>
              <a:pathLst>
                <a:path extrusionOk="0" h="644" w="3554">
                  <a:moveTo>
                    <a:pt x="0" y="465"/>
                  </a:moveTo>
                  <a:lnTo>
                    <a:pt x="3553" y="643"/>
                  </a:lnTo>
                  <a:lnTo>
                    <a:pt x="3553" y="132"/>
                  </a:lnTo>
                  <a:lnTo>
                    <a:pt x="466"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1"/>
            <p:cNvSpPr/>
            <p:nvPr/>
          </p:nvSpPr>
          <p:spPr>
            <a:xfrm>
              <a:off x="6199875" y="2298650"/>
              <a:ext cx="63275" cy="13775"/>
            </a:xfrm>
            <a:custGeom>
              <a:rect b="b" l="l" r="r" t="t"/>
              <a:pathLst>
                <a:path extrusionOk="0" h="551" w="2531">
                  <a:moveTo>
                    <a:pt x="1" y="464"/>
                  </a:moveTo>
                  <a:lnTo>
                    <a:pt x="2530" y="550"/>
                  </a:lnTo>
                  <a:lnTo>
                    <a:pt x="2530" y="55"/>
                  </a:lnTo>
                  <a:lnTo>
                    <a:pt x="465"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1"/>
            <p:cNvSpPr/>
            <p:nvPr/>
          </p:nvSpPr>
          <p:spPr>
            <a:xfrm>
              <a:off x="6225425" y="2273225"/>
              <a:ext cx="37725" cy="12250"/>
            </a:xfrm>
            <a:custGeom>
              <a:rect b="b" l="l" r="r" t="t"/>
              <a:pathLst>
                <a:path extrusionOk="0" h="490" w="1509">
                  <a:moveTo>
                    <a:pt x="0" y="463"/>
                  </a:moveTo>
                  <a:lnTo>
                    <a:pt x="1508" y="490"/>
                  </a:lnTo>
                  <a:lnTo>
                    <a:pt x="1508" y="13"/>
                  </a:lnTo>
                  <a:lnTo>
                    <a:pt x="461"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a:off x="6249775" y="2247900"/>
              <a:ext cx="13375" cy="11575"/>
            </a:xfrm>
            <a:custGeom>
              <a:rect b="b" l="l" r="r" t="t"/>
              <a:pathLst>
                <a:path extrusionOk="0" h="463" w="535">
                  <a:moveTo>
                    <a:pt x="0" y="460"/>
                  </a:moveTo>
                  <a:lnTo>
                    <a:pt x="534" y="463"/>
                  </a:lnTo>
                  <a:lnTo>
                    <a:pt x="534" y="0"/>
                  </a:lnTo>
                  <a:lnTo>
                    <a:pt x="428"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1"/>
            <p:cNvSpPr/>
            <p:nvPr/>
          </p:nvSpPr>
          <p:spPr>
            <a:xfrm>
              <a:off x="5333200" y="1007475"/>
              <a:ext cx="929950" cy="165550"/>
            </a:xfrm>
            <a:custGeom>
              <a:rect b="b" l="l" r="r" t="t"/>
              <a:pathLst>
                <a:path extrusionOk="0" h="6622" w="37198">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1"/>
            <p:cNvSpPr/>
            <p:nvPr/>
          </p:nvSpPr>
          <p:spPr>
            <a:xfrm>
              <a:off x="6248075" y="1141450"/>
              <a:ext cx="15075" cy="11650"/>
            </a:xfrm>
            <a:custGeom>
              <a:rect b="b" l="l" r="r" t="t"/>
              <a:pathLst>
                <a:path extrusionOk="0" h="466" w="603">
                  <a:moveTo>
                    <a:pt x="340" y="465"/>
                  </a:moveTo>
                  <a:lnTo>
                    <a:pt x="602" y="298"/>
                  </a:lnTo>
                  <a:lnTo>
                    <a:pt x="602" y="1"/>
                  </a:lnTo>
                  <a:lnTo>
                    <a:pt x="0" y="38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a:off x="6228175" y="1124900"/>
              <a:ext cx="34975" cy="24400"/>
            </a:xfrm>
            <a:custGeom>
              <a:rect b="b" l="l" r="r" t="t"/>
              <a:pathLst>
                <a:path extrusionOk="0" h="976" w="1399">
                  <a:moveTo>
                    <a:pt x="364" y="976"/>
                  </a:moveTo>
                  <a:lnTo>
                    <a:pt x="1398" y="303"/>
                  </a:lnTo>
                  <a:lnTo>
                    <a:pt x="1398" y="1"/>
                  </a:lnTo>
                  <a:lnTo>
                    <a:pt x="1" y="91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1"/>
            <p:cNvSpPr/>
            <p:nvPr/>
          </p:nvSpPr>
          <p:spPr>
            <a:xfrm>
              <a:off x="6208300" y="1108050"/>
              <a:ext cx="54850" cy="37975"/>
            </a:xfrm>
            <a:custGeom>
              <a:rect b="b" l="l" r="r" t="t"/>
              <a:pathLst>
                <a:path extrusionOk="0" h="1519" w="2194">
                  <a:moveTo>
                    <a:pt x="361" y="1518"/>
                  </a:moveTo>
                  <a:lnTo>
                    <a:pt x="2193" y="309"/>
                  </a:lnTo>
                  <a:lnTo>
                    <a:pt x="2193" y="1"/>
                  </a:lnTo>
                  <a:lnTo>
                    <a:pt x="1" y="145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p:nvPr/>
          </p:nvSpPr>
          <p:spPr>
            <a:xfrm>
              <a:off x="6188450" y="1090925"/>
              <a:ext cx="74700" cy="51800"/>
            </a:xfrm>
            <a:custGeom>
              <a:rect b="b" l="l" r="r" t="t"/>
              <a:pathLst>
                <a:path extrusionOk="0" h="2072" w="2988">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1"/>
            <p:cNvSpPr/>
            <p:nvPr/>
          </p:nvSpPr>
          <p:spPr>
            <a:xfrm>
              <a:off x="6167500" y="1078800"/>
              <a:ext cx="95650" cy="61200"/>
            </a:xfrm>
            <a:custGeom>
              <a:rect b="b" l="l" r="r" t="t"/>
              <a:pathLst>
                <a:path extrusionOk="0" h="2448" w="3826">
                  <a:moveTo>
                    <a:pt x="1" y="2406"/>
                  </a:moveTo>
                  <a:lnTo>
                    <a:pt x="381" y="2448"/>
                  </a:lnTo>
                  <a:lnTo>
                    <a:pt x="3825" y="106"/>
                  </a:lnTo>
                  <a:lnTo>
                    <a:pt x="3825" y="33"/>
                  </a:lnTo>
                  <a:lnTo>
                    <a:pt x="3512"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1"/>
            <p:cNvSpPr/>
            <p:nvPr/>
          </p:nvSpPr>
          <p:spPr>
            <a:xfrm>
              <a:off x="6146675" y="1076525"/>
              <a:ext cx="96500" cy="61150"/>
            </a:xfrm>
            <a:custGeom>
              <a:rect b="b" l="l" r="r" t="t"/>
              <a:pathLst>
                <a:path extrusionOk="0" h="2446" w="3860">
                  <a:moveTo>
                    <a:pt x="3859" y="41"/>
                  </a:moveTo>
                  <a:lnTo>
                    <a:pt x="3457" y="0"/>
                  </a:lnTo>
                  <a:lnTo>
                    <a:pt x="1" y="2402"/>
                  </a:lnTo>
                  <a:lnTo>
                    <a:pt x="379" y="244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1"/>
            <p:cNvSpPr/>
            <p:nvPr/>
          </p:nvSpPr>
          <p:spPr>
            <a:xfrm>
              <a:off x="6125700" y="1074425"/>
              <a:ext cx="95350" cy="60875"/>
            </a:xfrm>
            <a:custGeom>
              <a:rect b="b" l="l" r="r" t="t"/>
              <a:pathLst>
                <a:path extrusionOk="0" h="2435" w="3814">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1"/>
            <p:cNvSpPr/>
            <p:nvPr/>
          </p:nvSpPr>
          <p:spPr>
            <a:xfrm>
              <a:off x="6103875" y="1073100"/>
              <a:ext cx="94125" cy="60575"/>
            </a:xfrm>
            <a:custGeom>
              <a:rect b="b" l="l" r="r" t="t"/>
              <a:pathLst>
                <a:path extrusionOk="0" h="2423" w="3765">
                  <a:moveTo>
                    <a:pt x="3764" y="24"/>
                  </a:moveTo>
                  <a:lnTo>
                    <a:pt x="3343" y="0"/>
                  </a:lnTo>
                  <a:lnTo>
                    <a:pt x="0" y="2396"/>
                  </a:lnTo>
                  <a:lnTo>
                    <a:pt x="396" y="242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1"/>
            <p:cNvSpPr/>
            <p:nvPr/>
          </p:nvSpPr>
          <p:spPr>
            <a:xfrm>
              <a:off x="6082175" y="1071750"/>
              <a:ext cx="92650" cy="60475"/>
            </a:xfrm>
            <a:custGeom>
              <a:rect b="b" l="l" r="r" t="t"/>
              <a:pathLst>
                <a:path extrusionOk="0" h="2419" w="3706">
                  <a:moveTo>
                    <a:pt x="3705" y="25"/>
                  </a:moveTo>
                  <a:lnTo>
                    <a:pt x="3286" y="0"/>
                  </a:lnTo>
                  <a:lnTo>
                    <a:pt x="1" y="2392"/>
                  </a:lnTo>
                  <a:lnTo>
                    <a:pt x="394" y="241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1"/>
            <p:cNvSpPr/>
            <p:nvPr/>
          </p:nvSpPr>
          <p:spPr>
            <a:xfrm>
              <a:off x="6060150" y="1070775"/>
              <a:ext cx="91650" cy="59975"/>
            </a:xfrm>
            <a:custGeom>
              <a:rect b="b" l="l" r="r" t="t"/>
              <a:pathLst>
                <a:path extrusionOk="0" h="2399" w="3666">
                  <a:moveTo>
                    <a:pt x="3666" y="10"/>
                  </a:moveTo>
                  <a:lnTo>
                    <a:pt x="3228" y="0"/>
                  </a:lnTo>
                  <a:lnTo>
                    <a:pt x="0" y="2387"/>
                  </a:lnTo>
                  <a:lnTo>
                    <a:pt x="412" y="239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1"/>
            <p:cNvSpPr/>
            <p:nvPr/>
          </p:nvSpPr>
          <p:spPr>
            <a:xfrm>
              <a:off x="6037475" y="1070375"/>
              <a:ext cx="90225" cy="59800"/>
            </a:xfrm>
            <a:custGeom>
              <a:rect b="b" l="l" r="r" t="t"/>
              <a:pathLst>
                <a:path extrusionOk="0" h="2392" w="3609">
                  <a:moveTo>
                    <a:pt x="3608" y="8"/>
                  </a:moveTo>
                  <a:lnTo>
                    <a:pt x="3171" y="1"/>
                  </a:lnTo>
                  <a:lnTo>
                    <a:pt x="1" y="2382"/>
                  </a:lnTo>
                  <a:lnTo>
                    <a:pt x="412" y="239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1"/>
            <p:cNvSpPr/>
            <p:nvPr/>
          </p:nvSpPr>
          <p:spPr>
            <a:xfrm>
              <a:off x="6015000" y="1069950"/>
              <a:ext cx="88700" cy="59650"/>
            </a:xfrm>
            <a:custGeom>
              <a:rect b="b" l="l" r="r" t="t"/>
              <a:pathLst>
                <a:path extrusionOk="0" h="2386" w="3548">
                  <a:moveTo>
                    <a:pt x="3548" y="8"/>
                  </a:moveTo>
                  <a:lnTo>
                    <a:pt x="3113" y="1"/>
                  </a:lnTo>
                  <a:lnTo>
                    <a:pt x="0" y="2375"/>
                  </a:lnTo>
                  <a:lnTo>
                    <a:pt x="409" y="238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1"/>
            <p:cNvSpPr/>
            <p:nvPr/>
          </p:nvSpPr>
          <p:spPr>
            <a:xfrm>
              <a:off x="5991950" y="1069825"/>
              <a:ext cx="87775" cy="59475"/>
            </a:xfrm>
            <a:custGeom>
              <a:rect b="b" l="l" r="r" t="t"/>
              <a:pathLst>
                <a:path extrusionOk="0" h="2379" w="3511">
                  <a:moveTo>
                    <a:pt x="3511" y="1"/>
                  </a:moveTo>
                  <a:lnTo>
                    <a:pt x="3056" y="10"/>
                  </a:lnTo>
                  <a:lnTo>
                    <a:pt x="1" y="2378"/>
                  </a:lnTo>
                  <a:lnTo>
                    <a:pt x="429" y="237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1"/>
            <p:cNvSpPr/>
            <p:nvPr/>
          </p:nvSpPr>
          <p:spPr>
            <a:xfrm>
              <a:off x="5968550" y="1070350"/>
              <a:ext cx="86250" cy="59300"/>
            </a:xfrm>
            <a:custGeom>
              <a:rect b="b" l="l" r="r" t="t"/>
              <a:pathLst>
                <a:path extrusionOk="0" h="2372" w="3450">
                  <a:moveTo>
                    <a:pt x="3449" y="1"/>
                  </a:moveTo>
                  <a:lnTo>
                    <a:pt x="2998" y="9"/>
                  </a:lnTo>
                  <a:lnTo>
                    <a:pt x="1" y="2371"/>
                  </a:lnTo>
                  <a:lnTo>
                    <a:pt x="426" y="236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1"/>
            <p:cNvSpPr/>
            <p:nvPr/>
          </p:nvSpPr>
          <p:spPr>
            <a:xfrm>
              <a:off x="5945300" y="1070850"/>
              <a:ext cx="84700" cy="59075"/>
            </a:xfrm>
            <a:custGeom>
              <a:rect b="b" l="l" r="r" t="t"/>
              <a:pathLst>
                <a:path extrusionOk="0" h="2363" w="3388">
                  <a:moveTo>
                    <a:pt x="3387" y="1"/>
                  </a:moveTo>
                  <a:lnTo>
                    <a:pt x="2939" y="9"/>
                  </a:lnTo>
                  <a:lnTo>
                    <a:pt x="1" y="2363"/>
                  </a:lnTo>
                  <a:lnTo>
                    <a:pt x="423" y="235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a:off x="5921375" y="1071575"/>
              <a:ext cx="83725" cy="59300"/>
            </a:xfrm>
            <a:custGeom>
              <a:rect b="b" l="l" r="r" t="t"/>
              <a:pathLst>
                <a:path extrusionOk="0" h="2372" w="3349">
                  <a:moveTo>
                    <a:pt x="3348" y="0"/>
                  </a:moveTo>
                  <a:lnTo>
                    <a:pt x="2882" y="26"/>
                  </a:lnTo>
                  <a:lnTo>
                    <a:pt x="0" y="2372"/>
                  </a:lnTo>
                  <a:lnTo>
                    <a:pt x="442" y="234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1"/>
            <p:cNvSpPr/>
            <p:nvPr/>
          </p:nvSpPr>
          <p:spPr>
            <a:xfrm>
              <a:off x="5897250" y="1072975"/>
              <a:ext cx="82200" cy="59075"/>
            </a:xfrm>
            <a:custGeom>
              <a:rect b="b" l="l" r="r" t="t"/>
              <a:pathLst>
                <a:path extrusionOk="0" h="2363" w="3288">
                  <a:moveTo>
                    <a:pt x="3288" y="1"/>
                  </a:moveTo>
                  <a:lnTo>
                    <a:pt x="2823" y="26"/>
                  </a:lnTo>
                  <a:lnTo>
                    <a:pt x="1" y="2363"/>
                  </a:lnTo>
                  <a:lnTo>
                    <a:pt x="439" y="234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p:cNvSpPr/>
            <p:nvPr/>
          </p:nvSpPr>
          <p:spPr>
            <a:xfrm>
              <a:off x="5873275" y="1074375"/>
              <a:ext cx="80675" cy="58850"/>
            </a:xfrm>
            <a:custGeom>
              <a:rect b="b" l="l" r="r" t="t"/>
              <a:pathLst>
                <a:path extrusionOk="0" h="2354" w="3227">
                  <a:moveTo>
                    <a:pt x="3226" y="1"/>
                  </a:moveTo>
                  <a:lnTo>
                    <a:pt x="2765" y="26"/>
                  </a:lnTo>
                  <a:lnTo>
                    <a:pt x="1" y="2353"/>
                  </a:lnTo>
                  <a:lnTo>
                    <a:pt x="437" y="233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a:off x="5848575" y="1076100"/>
              <a:ext cx="79650" cy="59025"/>
            </a:xfrm>
            <a:custGeom>
              <a:rect b="b" l="l" r="r" t="t"/>
              <a:pathLst>
                <a:path extrusionOk="0" h="2361" w="3186">
                  <a:moveTo>
                    <a:pt x="3185" y="0"/>
                  </a:moveTo>
                  <a:lnTo>
                    <a:pt x="2706" y="42"/>
                  </a:lnTo>
                  <a:lnTo>
                    <a:pt x="1" y="2360"/>
                  </a:lnTo>
                  <a:lnTo>
                    <a:pt x="453" y="232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p:cNvSpPr/>
            <p:nvPr/>
          </p:nvSpPr>
          <p:spPr>
            <a:xfrm>
              <a:off x="5823775" y="1078400"/>
              <a:ext cx="78125" cy="58775"/>
            </a:xfrm>
            <a:custGeom>
              <a:rect b="b" l="l" r="r" t="t"/>
              <a:pathLst>
                <a:path extrusionOk="0" h="2351" w="3125">
                  <a:moveTo>
                    <a:pt x="3124" y="1"/>
                  </a:moveTo>
                  <a:lnTo>
                    <a:pt x="2648" y="42"/>
                  </a:lnTo>
                  <a:lnTo>
                    <a:pt x="1" y="2350"/>
                  </a:lnTo>
                  <a:lnTo>
                    <a:pt x="450" y="231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p:nvPr/>
          </p:nvSpPr>
          <p:spPr>
            <a:xfrm>
              <a:off x="5799150" y="1080700"/>
              <a:ext cx="76575" cy="58475"/>
            </a:xfrm>
            <a:custGeom>
              <a:rect b="b" l="l" r="r" t="t"/>
              <a:pathLst>
                <a:path extrusionOk="0" h="2339" w="3063">
                  <a:moveTo>
                    <a:pt x="3062" y="0"/>
                  </a:moveTo>
                  <a:lnTo>
                    <a:pt x="2589" y="42"/>
                  </a:lnTo>
                  <a:lnTo>
                    <a:pt x="0" y="2338"/>
                  </a:lnTo>
                  <a:lnTo>
                    <a:pt x="448" y="230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1"/>
            <p:cNvSpPr/>
            <p:nvPr/>
          </p:nvSpPr>
          <p:spPr>
            <a:xfrm>
              <a:off x="5773700" y="1083350"/>
              <a:ext cx="75550" cy="58600"/>
            </a:xfrm>
            <a:custGeom>
              <a:rect b="b" l="l" r="r" t="t"/>
              <a:pathLst>
                <a:path extrusionOk="0" h="2344" w="3022">
                  <a:moveTo>
                    <a:pt x="3021" y="1"/>
                  </a:moveTo>
                  <a:lnTo>
                    <a:pt x="2531" y="59"/>
                  </a:lnTo>
                  <a:lnTo>
                    <a:pt x="1" y="2344"/>
                  </a:lnTo>
                  <a:lnTo>
                    <a:pt x="465" y="229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1"/>
            <p:cNvSpPr/>
            <p:nvPr/>
          </p:nvSpPr>
          <p:spPr>
            <a:xfrm>
              <a:off x="5748325" y="1086550"/>
              <a:ext cx="74000" cy="58275"/>
            </a:xfrm>
            <a:custGeom>
              <a:rect b="b" l="l" r="r" t="t"/>
              <a:pathLst>
                <a:path extrusionOk="0" h="2331" w="2960">
                  <a:moveTo>
                    <a:pt x="2960" y="0"/>
                  </a:moveTo>
                  <a:lnTo>
                    <a:pt x="2472" y="57"/>
                  </a:lnTo>
                  <a:lnTo>
                    <a:pt x="1" y="2331"/>
                  </a:lnTo>
                  <a:lnTo>
                    <a:pt x="461" y="227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p:nvPr/>
          </p:nvSpPr>
          <p:spPr>
            <a:xfrm>
              <a:off x="5723050" y="1089675"/>
              <a:ext cx="72500" cy="58000"/>
            </a:xfrm>
            <a:custGeom>
              <a:rect b="b" l="l" r="r" t="t"/>
              <a:pathLst>
                <a:path extrusionOk="0" h="2320" w="2900">
                  <a:moveTo>
                    <a:pt x="2900" y="1"/>
                  </a:moveTo>
                  <a:lnTo>
                    <a:pt x="2414" y="57"/>
                  </a:lnTo>
                  <a:lnTo>
                    <a:pt x="1" y="2319"/>
                  </a:lnTo>
                  <a:lnTo>
                    <a:pt x="460" y="226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a:off x="5697000" y="1093250"/>
              <a:ext cx="71425" cy="58100"/>
            </a:xfrm>
            <a:custGeom>
              <a:rect b="b" l="l" r="r" t="t"/>
              <a:pathLst>
                <a:path extrusionOk="0" h="2324" w="2857">
                  <a:moveTo>
                    <a:pt x="2856" y="1"/>
                  </a:moveTo>
                  <a:lnTo>
                    <a:pt x="2356" y="73"/>
                  </a:lnTo>
                  <a:lnTo>
                    <a:pt x="0" y="2324"/>
                  </a:lnTo>
                  <a:lnTo>
                    <a:pt x="474" y="225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a:off x="5671025" y="1097250"/>
              <a:ext cx="69900" cy="57775"/>
            </a:xfrm>
            <a:custGeom>
              <a:rect b="b" l="l" r="r" t="t"/>
              <a:pathLst>
                <a:path extrusionOk="0" h="2311" w="2796">
                  <a:moveTo>
                    <a:pt x="2796" y="1"/>
                  </a:moveTo>
                  <a:lnTo>
                    <a:pt x="2299" y="73"/>
                  </a:lnTo>
                  <a:lnTo>
                    <a:pt x="1" y="2310"/>
                  </a:lnTo>
                  <a:lnTo>
                    <a:pt x="473" y="224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
            <p:cNvSpPr/>
            <p:nvPr/>
          </p:nvSpPr>
          <p:spPr>
            <a:xfrm>
              <a:off x="5645200" y="1101250"/>
              <a:ext cx="68400" cy="57425"/>
            </a:xfrm>
            <a:custGeom>
              <a:rect b="b" l="l" r="r" t="t"/>
              <a:pathLst>
                <a:path extrusionOk="0" h="2297" w="2736">
                  <a:moveTo>
                    <a:pt x="2736" y="1"/>
                  </a:moveTo>
                  <a:lnTo>
                    <a:pt x="2240" y="72"/>
                  </a:lnTo>
                  <a:lnTo>
                    <a:pt x="1" y="2297"/>
                  </a:lnTo>
                  <a:lnTo>
                    <a:pt x="469" y="223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
            <p:cNvSpPr/>
            <p:nvPr/>
          </p:nvSpPr>
          <p:spPr>
            <a:xfrm>
              <a:off x="5618600" y="1105700"/>
              <a:ext cx="67300" cy="57475"/>
            </a:xfrm>
            <a:custGeom>
              <a:rect b="b" l="l" r="r" t="t"/>
              <a:pathLst>
                <a:path extrusionOk="0" h="2299" w="2692">
                  <a:moveTo>
                    <a:pt x="2692" y="1"/>
                  </a:moveTo>
                  <a:lnTo>
                    <a:pt x="2182" y="88"/>
                  </a:lnTo>
                  <a:lnTo>
                    <a:pt x="0" y="2299"/>
                  </a:lnTo>
                  <a:lnTo>
                    <a:pt x="484" y="221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1"/>
            <p:cNvSpPr/>
            <p:nvPr/>
          </p:nvSpPr>
          <p:spPr>
            <a:xfrm>
              <a:off x="5592100" y="1110525"/>
              <a:ext cx="65825" cy="57125"/>
            </a:xfrm>
            <a:custGeom>
              <a:rect b="b" l="l" r="r" t="t"/>
              <a:pathLst>
                <a:path extrusionOk="0" h="2285" w="2633">
                  <a:moveTo>
                    <a:pt x="2632" y="1"/>
                  </a:moveTo>
                  <a:lnTo>
                    <a:pt x="2126" y="88"/>
                  </a:lnTo>
                  <a:lnTo>
                    <a:pt x="1" y="2285"/>
                  </a:lnTo>
                  <a:lnTo>
                    <a:pt x="482" y="220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a:off x="5565750" y="1115325"/>
              <a:ext cx="64325" cy="56750"/>
            </a:xfrm>
            <a:custGeom>
              <a:rect b="b" l="l" r="r" t="t"/>
              <a:pathLst>
                <a:path extrusionOk="0" h="2270" w="2573">
                  <a:moveTo>
                    <a:pt x="2572" y="0"/>
                  </a:moveTo>
                  <a:lnTo>
                    <a:pt x="2068" y="88"/>
                  </a:lnTo>
                  <a:lnTo>
                    <a:pt x="1" y="2270"/>
                  </a:lnTo>
                  <a:lnTo>
                    <a:pt x="480" y="219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a:off x="5538700" y="1120575"/>
              <a:ext cx="63200" cy="56800"/>
            </a:xfrm>
            <a:custGeom>
              <a:rect b="b" l="l" r="r" t="t"/>
              <a:pathLst>
                <a:path extrusionOk="0" h="2272" w="2528">
                  <a:moveTo>
                    <a:pt x="2527" y="1"/>
                  </a:moveTo>
                  <a:lnTo>
                    <a:pt x="2010" y="104"/>
                  </a:lnTo>
                  <a:lnTo>
                    <a:pt x="0" y="2271"/>
                  </a:lnTo>
                  <a:lnTo>
                    <a:pt x="492" y="217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5511750" y="1126225"/>
              <a:ext cx="61725" cy="56375"/>
            </a:xfrm>
            <a:custGeom>
              <a:rect b="b" l="l" r="r" t="t"/>
              <a:pathLst>
                <a:path extrusionOk="0" h="2255" w="2469">
                  <a:moveTo>
                    <a:pt x="2468" y="0"/>
                  </a:moveTo>
                  <a:lnTo>
                    <a:pt x="1953" y="102"/>
                  </a:lnTo>
                  <a:lnTo>
                    <a:pt x="1" y="2255"/>
                  </a:lnTo>
                  <a:lnTo>
                    <a:pt x="490" y="216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a:off x="5484950" y="1131800"/>
              <a:ext cx="60250" cy="56025"/>
            </a:xfrm>
            <a:custGeom>
              <a:rect b="b" l="l" r="r" t="t"/>
              <a:pathLst>
                <a:path extrusionOk="0" h="2241" w="2410">
                  <a:moveTo>
                    <a:pt x="2409" y="0"/>
                  </a:moveTo>
                  <a:lnTo>
                    <a:pt x="1895" y="103"/>
                  </a:lnTo>
                  <a:lnTo>
                    <a:pt x="1" y="2240"/>
                  </a:lnTo>
                  <a:lnTo>
                    <a:pt x="488" y="214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p:nvPr/>
          </p:nvSpPr>
          <p:spPr>
            <a:xfrm>
              <a:off x="5457525" y="1137850"/>
              <a:ext cx="59050" cy="55975"/>
            </a:xfrm>
            <a:custGeom>
              <a:rect b="b" l="l" r="r" t="t"/>
              <a:pathLst>
                <a:path extrusionOk="0" h="2239" w="2362">
                  <a:moveTo>
                    <a:pt x="2361" y="1"/>
                  </a:moveTo>
                  <a:lnTo>
                    <a:pt x="1837" y="118"/>
                  </a:lnTo>
                  <a:lnTo>
                    <a:pt x="1" y="2238"/>
                  </a:lnTo>
                  <a:lnTo>
                    <a:pt x="499" y="212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a:off x="5430225" y="1144250"/>
              <a:ext cx="57550" cy="55550"/>
            </a:xfrm>
            <a:custGeom>
              <a:rect b="b" l="l" r="r" t="t"/>
              <a:pathLst>
                <a:path extrusionOk="0" h="2222" w="2302">
                  <a:moveTo>
                    <a:pt x="2301" y="1"/>
                  </a:moveTo>
                  <a:lnTo>
                    <a:pt x="1779" y="116"/>
                  </a:lnTo>
                  <a:lnTo>
                    <a:pt x="0" y="2221"/>
                  </a:lnTo>
                  <a:lnTo>
                    <a:pt x="496" y="211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a:off x="5403000" y="1150600"/>
              <a:ext cx="56100" cy="55175"/>
            </a:xfrm>
            <a:custGeom>
              <a:rect b="b" l="l" r="r" t="t"/>
              <a:pathLst>
                <a:path extrusionOk="0" h="2207" w="2244">
                  <a:moveTo>
                    <a:pt x="2244" y="0"/>
                  </a:moveTo>
                  <a:lnTo>
                    <a:pt x="1721" y="118"/>
                  </a:lnTo>
                  <a:lnTo>
                    <a:pt x="1" y="2207"/>
                  </a:lnTo>
                  <a:lnTo>
                    <a:pt x="496" y="209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1"/>
            <p:cNvSpPr/>
            <p:nvPr/>
          </p:nvSpPr>
          <p:spPr>
            <a:xfrm>
              <a:off x="5375225" y="1157450"/>
              <a:ext cx="54900" cy="55075"/>
            </a:xfrm>
            <a:custGeom>
              <a:rect b="b" l="l" r="r" t="t"/>
              <a:pathLst>
                <a:path extrusionOk="0" h="2203" w="2196">
                  <a:moveTo>
                    <a:pt x="2195" y="0"/>
                  </a:moveTo>
                  <a:lnTo>
                    <a:pt x="1664" y="130"/>
                  </a:lnTo>
                  <a:lnTo>
                    <a:pt x="1" y="2202"/>
                  </a:lnTo>
                  <a:lnTo>
                    <a:pt x="505" y="208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p:nvPr/>
          </p:nvSpPr>
          <p:spPr>
            <a:xfrm>
              <a:off x="5347600" y="1164575"/>
              <a:ext cx="53375" cy="54625"/>
            </a:xfrm>
            <a:custGeom>
              <a:rect b="b" l="l" r="r" t="t"/>
              <a:pathLst>
                <a:path extrusionOk="0" h="2185" w="2135">
                  <a:moveTo>
                    <a:pt x="2134" y="1"/>
                  </a:moveTo>
                  <a:lnTo>
                    <a:pt x="1606" y="130"/>
                  </a:lnTo>
                  <a:lnTo>
                    <a:pt x="1" y="2185"/>
                  </a:lnTo>
                  <a:lnTo>
                    <a:pt x="502" y="206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5320000" y="1171675"/>
              <a:ext cx="51925" cy="54300"/>
            </a:xfrm>
            <a:custGeom>
              <a:rect b="b" l="l" r="r" t="t"/>
              <a:pathLst>
                <a:path extrusionOk="0" h="2172" w="2077">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a:off x="5291950" y="1179300"/>
              <a:ext cx="50650" cy="54100"/>
            </a:xfrm>
            <a:custGeom>
              <a:rect b="b" l="l" r="r" t="t"/>
              <a:pathLst>
                <a:path extrusionOk="0" h="2164" w="2026">
                  <a:moveTo>
                    <a:pt x="2026" y="0"/>
                  </a:moveTo>
                  <a:lnTo>
                    <a:pt x="1490" y="143"/>
                  </a:lnTo>
                  <a:lnTo>
                    <a:pt x="1" y="2163"/>
                  </a:lnTo>
                  <a:lnTo>
                    <a:pt x="510" y="202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5275450" y="1183950"/>
              <a:ext cx="49750" cy="53800"/>
            </a:xfrm>
            <a:custGeom>
              <a:rect b="b" l="l" r="r" t="t"/>
              <a:pathLst>
                <a:path extrusionOk="0" h="2152" w="1990">
                  <a:moveTo>
                    <a:pt x="1990" y="1"/>
                  </a:moveTo>
                  <a:lnTo>
                    <a:pt x="1455" y="143"/>
                  </a:lnTo>
                  <a:lnTo>
                    <a:pt x="0" y="2152"/>
                  </a:lnTo>
                  <a:lnTo>
                    <a:pt x="508" y="201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a:off x="5247600" y="1191800"/>
              <a:ext cx="48225" cy="53300"/>
            </a:xfrm>
            <a:custGeom>
              <a:rect b="b" l="l" r="r" t="t"/>
              <a:pathLst>
                <a:path extrusionOk="0" h="2132" w="1929">
                  <a:moveTo>
                    <a:pt x="1929" y="0"/>
                  </a:moveTo>
                  <a:lnTo>
                    <a:pt x="1397" y="142"/>
                  </a:lnTo>
                  <a:lnTo>
                    <a:pt x="0" y="2132"/>
                  </a:lnTo>
                  <a:lnTo>
                    <a:pt x="506" y="199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a:off x="5219375" y="1199875"/>
              <a:ext cx="47025" cy="53175"/>
            </a:xfrm>
            <a:custGeom>
              <a:rect b="b" l="l" r="r" t="t"/>
              <a:pathLst>
                <a:path extrusionOk="0" h="2127" w="1881">
                  <a:moveTo>
                    <a:pt x="1880" y="1"/>
                  </a:moveTo>
                  <a:lnTo>
                    <a:pt x="1339" y="157"/>
                  </a:lnTo>
                  <a:lnTo>
                    <a:pt x="0" y="2127"/>
                  </a:lnTo>
                  <a:lnTo>
                    <a:pt x="515" y="198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5191150" y="1208425"/>
              <a:ext cx="45525" cy="52725"/>
            </a:xfrm>
            <a:custGeom>
              <a:rect b="b" l="l" r="r" t="t"/>
              <a:pathLst>
                <a:path extrusionOk="0" h="2109" w="1821">
                  <a:moveTo>
                    <a:pt x="1820" y="1"/>
                  </a:moveTo>
                  <a:lnTo>
                    <a:pt x="1281" y="156"/>
                  </a:lnTo>
                  <a:lnTo>
                    <a:pt x="1" y="2108"/>
                  </a:lnTo>
                  <a:lnTo>
                    <a:pt x="513" y="196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5163050" y="1216975"/>
              <a:ext cx="44000" cy="52200"/>
            </a:xfrm>
            <a:custGeom>
              <a:rect b="b" l="l" r="r" t="t"/>
              <a:pathLst>
                <a:path extrusionOk="0" h="2088" w="1760">
                  <a:moveTo>
                    <a:pt x="1760" y="0"/>
                  </a:moveTo>
                  <a:lnTo>
                    <a:pt x="1223" y="155"/>
                  </a:lnTo>
                  <a:lnTo>
                    <a:pt x="1" y="2087"/>
                  </a:lnTo>
                  <a:lnTo>
                    <a:pt x="512" y="194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a:off x="5134575" y="1225800"/>
              <a:ext cx="42750" cy="52050"/>
            </a:xfrm>
            <a:custGeom>
              <a:rect b="b" l="l" r="r" t="t"/>
              <a:pathLst>
                <a:path extrusionOk="0" h="2082" w="1710">
                  <a:moveTo>
                    <a:pt x="1710" y="1"/>
                  </a:moveTo>
                  <a:lnTo>
                    <a:pt x="1165" y="169"/>
                  </a:lnTo>
                  <a:lnTo>
                    <a:pt x="1" y="2082"/>
                  </a:lnTo>
                  <a:lnTo>
                    <a:pt x="519" y="192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5106175" y="1235050"/>
              <a:ext cx="41250" cy="51525"/>
            </a:xfrm>
            <a:custGeom>
              <a:rect b="b" l="l" r="r" t="t"/>
              <a:pathLst>
                <a:path extrusionOk="0" h="2061" w="1650">
                  <a:moveTo>
                    <a:pt x="1649" y="1"/>
                  </a:moveTo>
                  <a:lnTo>
                    <a:pt x="1107" y="168"/>
                  </a:lnTo>
                  <a:lnTo>
                    <a:pt x="0" y="2060"/>
                  </a:lnTo>
                  <a:lnTo>
                    <a:pt x="516" y="190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a:off x="5077825" y="1244250"/>
              <a:ext cx="39775" cy="51025"/>
            </a:xfrm>
            <a:custGeom>
              <a:rect b="b" l="l" r="r" t="t"/>
              <a:pathLst>
                <a:path extrusionOk="0" h="2041" w="1591">
                  <a:moveTo>
                    <a:pt x="1590" y="0"/>
                  </a:moveTo>
                  <a:lnTo>
                    <a:pt x="1049" y="169"/>
                  </a:lnTo>
                  <a:lnTo>
                    <a:pt x="0" y="2041"/>
                  </a:lnTo>
                  <a:lnTo>
                    <a:pt x="516" y="188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a:off x="5049175" y="1253850"/>
              <a:ext cx="38450" cy="50800"/>
            </a:xfrm>
            <a:custGeom>
              <a:rect b="b" l="l" r="r" t="t"/>
              <a:pathLst>
                <a:path extrusionOk="0" h="2032" w="1538">
                  <a:moveTo>
                    <a:pt x="1538" y="0"/>
                  </a:moveTo>
                  <a:lnTo>
                    <a:pt x="991" y="179"/>
                  </a:lnTo>
                  <a:lnTo>
                    <a:pt x="0" y="2032"/>
                  </a:lnTo>
                  <a:lnTo>
                    <a:pt x="521" y="186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a:off x="5020600" y="1263725"/>
              <a:ext cx="37000" cy="50275"/>
            </a:xfrm>
            <a:custGeom>
              <a:rect b="b" l="l" r="r" t="t"/>
              <a:pathLst>
                <a:path extrusionOk="0" h="2011" w="1480">
                  <a:moveTo>
                    <a:pt x="1479" y="0"/>
                  </a:moveTo>
                  <a:lnTo>
                    <a:pt x="934" y="179"/>
                  </a:lnTo>
                  <a:lnTo>
                    <a:pt x="1" y="2011"/>
                  </a:lnTo>
                  <a:lnTo>
                    <a:pt x="519" y="184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a:off x="4992025" y="1273575"/>
              <a:ext cx="35575" cy="49850"/>
            </a:xfrm>
            <a:custGeom>
              <a:rect b="b" l="l" r="r" t="t"/>
              <a:pathLst>
                <a:path extrusionOk="0" h="1994" w="1423">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a:off x="4963275" y="1283925"/>
              <a:ext cx="34200" cy="49475"/>
            </a:xfrm>
            <a:custGeom>
              <a:rect b="b" l="l" r="r" t="t"/>
              <a:pathLst>
                <a:path extrusionOk="0" h="1979" w="1368">
                  <a:moveTo>
                    <a:pt x="1367" y="0"/>
                  </a:moveTo>
                  <a:lnTo>
                    <a:pt x="818" y="191"/>
                  </a:lnTo>
                  <a:lnTo>
                    <a:pt x="0" y="1979"/>
                  </a:lnTo>
                  <a:lnTo>
                    <a:pt x="523" y="179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4934575" y="1294400"/>
              <a:ext cx="32725" cy="48925"/>
            </a:xfrm>
            <a:custGeom>
              <a:rect b="b" l="l" r="r" t="t"/>
              <a:pathLst>
                <a:path extrusionOk="0" h="1957" w="1309">
                  <a:moveTo>
                    <a:pt x="1308" y="0"/>
                  </a:moveTo>
                  <a:lnTo>
                    <a:pt x="761" y="191"/>
                  </a:lnTo>
                  <a:lnTo>
                    <a:pt x="0" y="1957"/>
                  </a:lnTo>
                  <a:lnTo>
                    <a:pt x="522" y="177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4905850" y="1304850"/>
              <a:ext cx="31350" cy="48650"/>
            </a:xfrm>
            <a:custGeom>
              <a:rect b="b" l="l" r="r" t="t"/>
              <a:pathLst>
                <a:path extrusionOk="0" h="1946" w="1254">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a:off x="4877000" y="1315900"/>
              <a:ext cx="29925" cy="48125"/>
            </a:xfrm>
            <a:custGeom>
              <a:rect b="b" l="l" r="r" t="t"/>
              <a:pathLst>
                <a:path extrusionOk="0" h="1925" w="1197">
                  <a:moveTo>
                    <a:pt x="0" y="1925"/>
                  </a:moveTo>
                  <a:lnTo>
                    <a:pt x="525" y="1733"/>
                  </a:lnTo>
                  <a:lnTo>
                    <a:pt x="1197" y="1"/>
                  </a:lnTo>
                  <a:lnTo>
                    <a:pt x="647" y="20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1"/>
            <p:cNvSpPr/>
            <p:nvPr/>
          </p:nvSpPr>
          <p:spPr>
            <a:xfrm>
              <a:off x="4848225" y="1326975"/>
              <a:ext cx="28475" cy="47575"/>
            </a:xfrm>
            <a:custGeom>
              <a:rect b="b" l="l" r="r" t="t"/>
              <a:pathLst>
                <a:path extrusionOk="0" h="1903" w="1139">
                  <a:moveTo>
                    <a:pt x="523" y="1711"/>
                  </a:moveTo>
                  <a:lnTo>
                    <a:pt x="1139" y="1"/>
                  </a:lnTo>
                  <a:lnTo>
                    <a:pt x="590" y="202"/>
                  </a:lnTo>
                  <a:lnTo>
                    <a:pt x="0" y="190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a:off x="4819375" y="1338100"/>
              <a:ext cx="27125" cy="47275"/>
            </a:xfrm>
            <a:custGeom>
              <a:rect b="b" l="l" r="r" t="t"/>
              <a:pathLst>
                <a:path extrusionOk="0" h="1891" w="1085">
                  <a:moveTo>
                    <a:pt x="527" y="1688"/>
                  </a:moveTo>
                  <a:lnTo>
                    <a:pt x="1085" y="0"/>
                  </a:lnTo>
                  <a:lnTo>
                    <a:pt x="533" y="213"/>
                  </a:lnTo>
                  <a:lnTo>
                    <a:pt x="0" y="189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4790475" y="1349775"/>
              <a:ext cx="25700" cy="46700"/>
            </a:xfrm>
            <a:custGeom>
              <a:rect b="b" l="l" r="r" t="t"/>
              <a:pathLst>
                <a:path extrusionOk="0" h="1868" w="1028">
                  <a:moveTo>
                    <a:pt x="525" y="1666"/>
                  </a:moveTo>
                  <a:lnTo>
                    <a:pt x="1028" y="1"/>
                  </a:lnTo>
                  <a:lnTo>
                    <a:pt x="477" y="214"/>
                  </a:lnTo>
                  <a:lnTo>
                    <a:pt x="1" y="186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4761650" y="1361450"/>
              <a:ext cx="24250" cy="46100"/>
            </a:xfrm>
            <a:custGeom>
              <a:rect b="b" l="l" r="r" t="t"/>
              <a:pathLst>
                <a:path extrusionOk="0" h="1844" w="970">
                  <a:moveTo>
                    <a:pt x="524" y="1642"/>
                  </a:moveTo>
                  <a:lnTo>
                    <a:pt x="970" y="0"/>
                  </a:lnTo>
                  <a:lnTo>
                    <a:pt x="421" y="212"/>
                  </a:lnTo>
                  <a:lnTo>
                    <a:pt x="1" y="184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4732750" y="1373275"/>
              <a:ext cx="22900" cy="45775"/>
            </a:xfrm>
            <a:custGeom>
              <a:rect b="b" l="l" r="r" t="t"/>
              <a:pathLst>
                <a:path extrusionOk="0" h="1831" w="916">
                  <a:moveTo>
                    <a:pt x="526" y="1618"/>
                  </a:moveTo>
                  <a:lnTo>
                    <a:pt x="916" y="0"/>
                  </a:lnTo>
                  <a:lnTo>
                    <a:pt x="365" y="222"/>
                  </a:lnTo>
                  <a:lnTo>
                    <a:pt x="1" y="183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a:off x="4646100" y="1410175"/>
              <a:ext cx="18700" cy="44225"/>
            </a:xfrm>
            <a:custGeom>
              <a:rect b="b" l="l" r="r" t="t"/>
              <a:pathLst>
                <a:path extrusionOk="0" h="1769" w="748">
                  <a:moveTo>
                    <a:pt x="748" y="1"/>
                  </a:moveTo>
                  <a:lnTo>
                    <a:pt x="197" y="233"/>
                  </a:lnTo>
                  <a:lnTo>
                    <a:pt x="1" y="1769"/>
                  </a:lnTo>
                  <a:lnTo>
                    <a:pt x="526" y="154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a:off x="4617225" y="1422950"/>
              <a:ext cx="17300" cy="43625"/>
            </a:xfrm>
            <a:custGeom>
              <a:rect b="b" l="l" r="r" t="t"/>
              <a:pathLst>
                <a:path extrusionOk="0" h="1745" w="692">
                  <a:moveTo>
                    <a:pt x="692" y="0"/>
                  </a:moveTo>
                  <a:lnTo>
                    <a:pt x="141" y="232"/>
                  </a:lnTo>
                  <a:lnTo>
                    <a:pt x="1" y="1744"/>
                  </a:lnTo>
                  <a:lnTo>
                    <a:pt x="525" y="152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4588400" y="1435700"/>
              <a:ext cx="15875" cy="43025"/>
            </a:xfrm>
            <a:custGeom>
              <a:rect b="b" l="l" r="r" t="t"/>
              <a:pathLst>
                <a:path extrusionOk="0" h="1721" w="635">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a:off x="4559550" y="1448800"/>
              <a:ext cx="14500" cy="42625"/>
            </a:xfrm>
            <a:custGeom>
              <a:rect b="b" l="l" r="r" t="t"/>
              <a:pathLst>
                <a:path extrusionOk="0" h="1705" w="580">
                  <a:moveTo>
                    <a:pt x="580" y="0"/>
                  </a:moveTo>
                  <a:lnTo>
                    <a:pt x="30" y="242"/>
                  </a:lnTo>
                  <a:lnTo>
                    <a:pt x="0" y="1704"/>
                  </a:lnTo>
                  <a:lnTo>
                    <a:pt x="525" y="147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a:off x="4530100" y="1462075"/>
              <a:ext cx="13750" cy="41975"/>
            </a:xfrm>
            <a:custGeom>
              <a:rect b="b" l="l" r="r" t="t"/>
              <a:pathLst>
                <a:path extrusionOk="0" h="1679" w="550">
                  <a:moveTo>
                    <a:pt x="550" y="1449"/>
                  </a:moveTo>
                  <a:lnTo>
                    <a:pt x="550" y="0"/>
                  </a:lnTo>
                  <a:lnTo>
                    <a:pt x="0" y="242"/>
                  </a:lnTo>
                  <a:lnTo>
                    <a:pt x="26" y="167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a:off x="4499925" y="1475325"/>
              <a:ext cx="15125" cy="41525"/>
            </a:xfrm>
            <a:custGeom>
              <a:rect b="b" l="l" r="r" t="t"/>
              <a:pathLst>
                <a:path extrusionOk="0" h="1661" w="605">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a:off x="4469825" y="1489050"/>
              <a:ext cx="16475" cy="40975"/>
            </a:xfrm>
            <a:custGeom>
              <a:rect b="b" l="l" r="r" t="t"/>
              <a:pathLst>
                <a:path extrusionOk="0" h="1639" w="659">
                  <a:moveTo>
                    <a:pt x="659" y="1399"/>
                  </a:moveTo>
                  <a:lnTo>
                    <a:pt x="548" y="1"/>
                  </a:lnTo>
                  <a:lnTo>
                    <a:pt x="1" y="251"/>
                  </a:lnTo>
                  <a:lnTo>
                    <a:pt x="135" y="163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4439725" y="1502825"/>
              <a:ext cx="17825" cy="40300"/>
            </a:xfrm>
            <a:custGeom>
              <a:rect b="b" l="l" r="r" t="t"/>
              <a:pathLst>
                <a:path extrusionOk="0" h="1612" w="713">
                  <a:moveTo>
                    <a:pt x="713" y="1374"/>
                  </a:moveTo>
                  <a:lnTo>
                    <a:pt x="547" y="0"/>
                  </a:lnTo>
                  <a:lnTo>
                    <a:pt x="1" y="251"/>
                  </a:lnTo>
                  <a:lnTo>
                    <a:pt x="190" y="161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a:off x="4409700" y="1516625"/>
              <a:ext cx="19150" cy="39875"/>
            </a:xfrm>
            <a:custGeom>
              <a:rect b="b" l="l" r="r" t="t"/>
              <a:pathLst>
                <a:path extrusionOk="0" h="1595" w="766">
                  <a:moveTo>
                    <a:pt x="766" y="1347"/>
                  </a:moveTo>
                  <a:lnTo>
                    <a:pt x="546" y="0"/>
                  </a:lnTo>
                  <a:lnTo>
                    <a:pt x="0" y="260"/>
                  </a:lnTo>
                  <a:lnTo>
                    <a:pt x="245" y="159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a:off x="4379700" y="1530875"/>
              <a:ext cx="20525" cy="39225"/>
            </a:xfrm>
            <a:custGeom>
              <a:rect b="b" l="l" r="r" t="t"/>
              <a:pathLst>
                <a:path extrusionOk="0" h="1569" w="821">
                  <a:moveTo>
                    <a:pt x="820" y="1321"/>
                  </a:moveTo>
                  <a:lnTo>
                    <a:pt x="546" y="1"/>
                  </a:lnTo>
                  <a:lnTo>
                    <a:pt x="1" y="260"/>
                  </a:lnTo>
                  <a:lnTo>
                    <a:pt x="300" y="156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a:off x="4349750" y="1545125"/>
              <a:ext cx="21875" cy="38575"/>
            </a:xfrm>
            <a:custGeom>
              <a:rect b="b" l="l" r="r" t="t"/>
              <a:pathLst>
                <a:path extrusionOk="0" h="1543" w="875">
                  <a:moveTo>
                    <a:pt x="875" y="1296"/>
                  </a:moveTo>
                  <a:lnTo>
                    <a:pt x="545" y="1"/>
                  </a:lnTo>
                  <a:lnTo>
                    <a:pt x="1" y="260"/>
                  </a:lnTo>
                  <a:lnTo>
                    <a:pt x="354" y="154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
            <p:cNvSpPr/>
            <p:nvPr/>
          </p:nvSpPr>
          <p:spPr>
            <a:xfrm>
              <a:off x="4319900" y="1559500"/>
              <a:ext cx="23125" cy="38125"/>
            </a:xfrm>
            <a:custGeom>
              <a:rect b="b" l="l" r="r" t="t"/>
              <a:pathLst>
                <a:path extrusionOk="0" h="1525" w="925">
                  <a:moveTo>
                    <a:pt x="925" y="1268"/>
                  </a:moveTo>
                  <a:lnTo>
                    <a:pt x="543" y="1"/>
                  </a:lnTo>
                  <a:lnTo>
                    <a:pt x="0" y="269"/>
                  </a:lnTo>
                  <a:lnTo>
                    <a:pt x="408" y="152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a:off x="4290075" y="1574250"/>
              <a:ext cx="24500" cy="37425"/>
            </a:xfrm>
            <a:custGeom>
              <a:rect b="b" l="l" r="r" t="t"/>
              <a:pathLst>
                <a:path extrusionOk="0" h="1497" w="980">
                  <a:moveTo>
                    <a:pt x="980" y="1241"/>
                  </a:moveTo>
                  <a:lnTo>
                    <a:pt x="543" y="0"/>
                  </a:lnTo>
                  <a:lnTo>
                    <a:pt x="0" y="268"/>
                  </a:lnTo>
                  <a:lnTo>
                    <a:pt x="463" y="149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a:off x="4260275" y="1588925"/>
              <a:ext cx="25850" cy="36775"/>
            </a:xfrm>
            <a:custGeom>
              <a:rect b="b" l="l" r="r" t="t"/>
              <a:pathLst>
                <a:path extrusionOk="0" h="1471" w="1034">
                  <a:moveTo>
                    <a:pt x="1033" y="1216"/>
                  </a:moveTo>
                  <a:lnTo>
                    <a:pt x="542" y="1"/>
                  </a:lnTo>
                  <a:lnTo>
                    <a:pt x="0" y="268"/>
                  </a:lnTo>
                  <a:lnTo>
                    <a:pt x="516" y="147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1"/>
            <p:cNvSpPr/>
            <p:nvPr/>
          </p:nvSpPr>
          <p:spPr>
            <a:xfrm>
              <a:off x="4230650" y="1603875"/>
              <a:ext cx="27125" cy="36300"/>
            </a:xfrm>
            <a:custGeom>
              <a:rect b="b" l="l" r="r" t="t"/>
              <a:pathLst>
                <a:path extrusionOk="0" h="1452" w="1085">
                  <a:moveTo>
                    <a:pt x="1084" y="1188"/>
                  </a:moveTo>
                  <a:lnTo>
                    <a:pt x="539" y="0"/>
                  </a:lnTo>
                  <a:lnTo>
                    <a:pt x="0" y="276"/>
                  </a:lnTo>
                  <a:lnTo>
                    <a:pt x="570" y="145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4201025" y="1619025"/>
              <a:ext cx="28475" cy="35625"/>
            </a:xfrm>
            <a:custGeom>
              <a:rect b="b" l="l" r="r" t="t"/>
              <a:pathLst>
                <a:path extrusionOk="0" h="1425" w="1139">
                  <a:moveTo>
                    <a:pt x="1138" y="1161"/>
                  </a:moveTo>
                  <a:lnTo>
                    <a:pt x="539" y="1"/>
                  </a:lnTo>
                  <a:lnTo>
                    <a:pt x="1" y="276"/>
                  </a:lnTo>
                  <a:lnTo>
                    <a:pt x="624" y="142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p:nvPr/>
          </p:nvSpPr>
          <p:spPr>
            <a:xfrm>
              <a:off x="4171450" y="1634200"/>
              <a:ext cx="29775" cy="34975"/>
            </a:xfrm>
            <a:custGeom>
              <a:rect b="b" l="l" r="r" t="t"/>
              <a:pathLst>
                <a:path extrusionOk="0" h="1399" w="1191">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1"/>
            <p:cNvSpPr/>
            <p:nvPr/>
          </p:nvSpPr>
          <p:spPr>
            <a:xfrm>
              <a:off x="4142050" y="1649650"/>
              <a:ext cx="31050" cy="34400"/>
            </a:xfrm>
            <a:custGeom>
              <a:rect b="b" l="l" r="r" t="t"/>
              <a:pathLst>
                <a:path extrusionOk="0" h="1376" w="1242">
                  <a:moveTo>
                    <a:pt x="1241" y="1105"/>
                  </a:moveTo>
                  <a:lnTo>
                    <a:pt x="535" y="0"/>
                  </a:lnTo>
                  <a:lnTo>
                    <a:pt x="1" y="285"/>
                  </a:lnTo>
                  <a:lnTo>
                    <a:pt x="732" y="137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1"/>
            <p:cNvSpPr/>
            <p:nvPr/>
          </p:nvSpPr>
          <p:spPr>
            <a:xfrm>
              <a:off x="4112650" y="1665250"/>
              <a:ext cx="32400" cy="33700"/>
            </a:xfrm>
            <a:custGeom>
              <a:rect b="b" l="l" r="r" t="t"/>
              <a:pathLst>
                <a:path extrusionOk="0" h="1348" w="1296">
                  <a:moveTo>
                    <a:pt x="1296" y="1076"/>
                  </a:moveTo>
                  <a:lnTo>
                    <a:pt x="536" y="1"/>
                  </a:lnTo>
                  <a:lnTo>
                    <a:pt x="1" y="284"/>
                  </a:lnTo>
                  <a:lnTo>
                    <a:pt x="785" y="134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a:off x="4095275" y="1674450"/>
              <a:ext cx="33200" cy="33300"/>
            </a:xfrm>
            <a:custGeom>
              <a:rect b="b" l="l" r="r" t="t"/>
              <a:pathLst>
                <a:path extrusionOk="0" h="1332" w="1328">
                  <a:moveTo>
                    <a:pt x="817" y="1331"/>
                  </a:moveTo>
                  <a:lnTo>
                    <a:pt x="1327" y="1061"/>
                  </a:lnTo>
                  <a:lnTo>
                    <a:pt x="536" y="0"/>
                  </a:lnTo>
                  <a:lnTo>
                    <a:pt x="1" y="28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a:off x="4066150" y="1690250"/>
              <a:ext cx="34400" cy="32750"/>
            </a:xfrm>
            <a:custGeom>
              <a:rect b="b" l="l" r="r" t="t"/>
              <a:pathLst>
                <a:path extrusionOk="0" h="1310" w="1376">
                  <a:moveTo>
                    <a:pt x="1" y="292"/>
                  </a:moveTo>
                  <a:lnTo>
                    <a:pt x="871" y="1309"/>
                  </a:lnTo>
                  <a:lnTo>
                    <a:pt x="1375" y="1031"/>
                  </a:lnTo>
                  <a:lnTo>
                    <a:pt x="531"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a:off x="4037050" y="1706250"/>
              <a:ext cx="35725" cy="32025"/>
            </a:xfrm>
            <a:custGeom>
              <a:rect b="b" l="l" r="r" t="t"/>
              <a:pathLst>
                <a:path extrusionOk="0" h="1281" w="1429">
                  <a:moveTo>
                    <a:pt x="0" y="291"/>
                  </a:moveTo>
                  <a:lnTo>
                    <a:pt x="923" y="1281"/>
                  </a:lnTo>
                  <a:lnTo>
                    <a:pt x="1428" y="1003"/>
                  </a:lnTo>
                  <a:lnTo>
                    <a:pt x="530"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1"/>
            <p:cNvSpPr/>
            <p:nvPr/>
          </p:nvSpPr>
          <p:spPr>
            <a:xfrm>
              <a:off x="4007925" y="1722250"/>
              <a:ext cx="37050" cy="31350"/>
            </a:xfrm>
            <a:custGeom>
              <a:rect b="b" l="l" r="r" t="t"/>
              <a:pathLst>
                <a:path extrusionOk="0" h="1254" w="1482">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
            <p:cNvSpPr/>
            <p:nvPr/>
          </p:nvSpPr>
          <p:spPr>
            <a:xfrm>
              <a:off x="3979125" y="1738525"/>
              <a:ext cx="38250" cy="30750"/>
            </a:xfrm>
            <a:custGeom>
              <a:rect b="b" l="l" r="r" t="t"/>
              <a:pathLst>
                <a:path extrusionOk="0" h="1230" w="1530">
                  <a:moveTo>
                    <a:pt x="0" y="298"/>
                  </a:moveTo>
                  <a:lnTo>
                    <a:pt x="1030" y="1229"/>
                  </a:lnTo>
                  <a:lnTo>
                    <a:pt x="1530" y="945"/>
                  </a:lnTo>
                  <a:lnTo>
                    <a:pt x="52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1"/>
            <p:cNvSpPr/>
            <p:nvPr/>
          </p:nvSpPr>
          <p:spPr>
            <a:xfrm>
              <a:off x="3950300" y="1754925"/>
              <a:ext cx="39600" cy="30000"/>
            </a:xfrm>
            <a:custGeom>
              <a:rect b="b" l="l" r="r" t="t"/>
              <a:pathLst>
                <a:path extrusionOk="0" h="1200" w="1584">
                  <a:moveTo>
                    <a:pt x="0" y="299"/>
                  </a:moveTo>
                  <a:lnTo>
                    <a:pt x="1083" y="1200"/>
                  </a:lnTo>
                  <a:lnTo>
                    <a:pt x="1583" y="916"/>
                  </a:lnTo>
                  <a:lnTo>
                    <a:pt x="525"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1"/>
            <p:cNvSpPr/>
            <p:nvPr/>
          </p:nvSpPr>
          <p:spPr>
            <a:xfrm>
              <a:off x="3921575" y="1771325"/>
              <a:ext cx="40775" cy="29400"/>
            </a:xfrm>
            <a:custGeom>
              <a:rect b="b" l="l" r="r" t="t"/>
              <a:pathLst>
                <a:path extrusionOk="0" h="1176" w="1631">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1"/>
            <p:cNvSpPr/>
            <p:nvPr/>
          </p:nvSpPr>
          <p:spPr>
            <a:xfrm>
              <a:off x="3893100" y="1788075"/>
              <a:ext cx="42075" cy="28675"/>
            </a:xfrm>
            <a:custGeom>
              <a:rect b="b" l="l" r="r" t="t"/>
              <a:pathLst>
                <a:path extrusionOk="0" h="1147" w="1683">
                  <a:moveTo>
                    <a:pt x="0" y="305"/>
                  </a:moveTo>
                  <a:lnTo>
                    <a:pt x="1189" y="1146"/>
                  </a:lnTo>
                  <a:lnTo>
                    <a:pt x="1683" y="855"/>
                  </a:lnTo>
                  <a:lnTo>
                    <a:pt x="518"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p:nvPr/>
          </p:nvSpPr>
          <p:spPr>
            <a:xfrm>
              <a:off x="3864575" y="1804850"/>
              <a:ext cx="43450" cy="27925"/>
            </a:xfrm>
            <a:custGeom>
              <a:rect b="b" l="l" r="r" t="t"/>
              <a:pathLst>
                <a:path extrusionOk="0" h="1117" w="1738">
                  <a:moveTo>
                    <a:pt x="1" y="306"/>
                  </a:moveTo>
                  <a:lnTo>
                    <a:pt x="1242" y="1116"/>
                  </a:lnTo>
                  <a:lnTo>
                    <a:pt x="1737" y="825"/>
                  </a:lnTo>
                  <a:lnTo>
                    <a:pt x="519"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a:off x="3836275" y="1821675"/>
              <a:ext cx="44575" cy="27325"/>
            </a:xfrm>
            <a:custGeom>
              <a:rect b="b" l="l" r="r" t="t"/>
              <a:pathLst>
                <a:path extrusionOk="0" h="1093" w="1783">
                  <a:moveTo>
                    <a:pt x="1" y="312"/>
                  </a:moveTo>
                  <a:lnTo>
                    <a:pt x="1296" y="1092"/>
                  </a:lnTo>
                  <a:lnTo>
                    <a:pt x="1782" y="794"/>
                  </a:lnTo>
                  <a:lnTo>
                    <a:pt x="511"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1"/>
            <p:cNvSpPr/>
            <p:nvPr/>
          </p:nvSpPr>
          <p:spPr>
            <a:xfrm>
              <a:off x="3808150" y="1838800"/>
              <a:ext cx="45925" cy="26550"/>
            </a:xfrm>
            <a:custGeom>
              <a:rect b="b" l="l" r="r" t="t"/>
              <a:pathLst>
                <a:path extrusionOk="0" h="1062" w="1837">
                  <a:moveTo>
                    <a:pt x="1" y="312"/>
                  </a:moveTo>
                  <a:lnTo>
                    <a:pt x="1349" y="1061"/>
                  </a:lnTo>
                  <a:lnTo>
                    <a:pt x="1836" y="764"/>
                  </a:lnTo>
                  <a:lnTo>
                    <a:pt x="513"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1"/>
            <p:cNvSpPr/>
            <p:nvPr/>
          </p:nvSpPr>
          <p:spPr>
            <a:xfrm>
              <a:off x="3780025" y="1855950"/>
              <a:ext cx="47225" cy="25775"/>
            </a:xfrm>
            <a:custGeom>
              <a:rect b="b" l="l" r="r" t="t"/>
              <a:pathLst>
                <a:path extrusionOk="0" h="1031" w="1889">
                  <a:moveTo>
                    <a:pt x="0" y="313"/>
                  </a:moveTo>
                  <a:lnTo>
                    <a:pt x="1400" y="1030"/>
                  </a:lnTo>
                  <a:lnTo>
                    <a:pt x="1888" y="733"/>
                  </a:lnTo>
                  <a:lnTo>
                    <a:pt x="512"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1"/>
            <p:cNvSpPr/>
            <p:nvPr/>
          </p:nvSpPr>
          <p:spPr>
            <a:xfrm>
              <a:off x="3752200" y="1873200"/>
              <a:ext cx="48325" cy="25125"/>
            </a:xfrm>
            <a:custGeom>
              <a:rect b="b" l="l" r="r" t="t"/>
              <a:pathLst>
                <a:path extrusionOk="0" h="1005" w="1933">
                  <a:moveTo>
                    <a:pt x="0" y="318"/>
                  </a:moveTo>
                  <a:lnTo>
                    <a:pt x="1453" y="1005"/>
                  </a:lnTo>
                  <a:lnTo>
                    <a:pt x="1932" y="701"/>
                  </a:lnTo>
                  <a:lnTo>
                    <a:pt x="503"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1"/>
            <p:cNvSpPr/>
            <p:nvPr/>
          </p:nvSpPr>
          <p:spPr>
            <a:xfrm>
              <a:off x="3724500" y="1890700"/>
              <a:ext cx="49650" cy="24325"/>
            </a:xfrm>
            <a:custGeom>
              <a:rect b="b" l="l" r="r" t="t"/>
              <a:pathLst>
                <a:path extrusionOk="0" h="973" w="1986">
                  <a:moveTo>
                    <a:pt x="0" y="318"/>
                  </a:moveTo>
                  <a:lnTo>
                    <a:pt x="1505" y="972"/>
                  </a:lnTo>
                  <a:lnTo>
                    <a:pt x="1985" y="669"/>
                  </a:lnTo>
                  <a:lnTo>
                    <a:pt x="504"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1"/>
            <p:cNvSpPr/>
            <p:nvPr/>
          </p:nvSpPr>
          <p:spPr>
            <a:xfrm>
              <a:off x="3696725" y="1908175"/>
              <a:ext cx="50975" cy="23550"/>
            </a:xfrm>
            <a:custGeom>
              <a:rect b="b" l="l" r="r" t="t"/>
              <a:pathLst>
                <a:path extrusionOk="0" h="942" w="2039">
                  <a:moveTo>
                    <a:pt x="0" y="320"/>
                  </a:moveTo>
                  <a:lnTo>
                    <a:pt x="1558" y="942"/>
                  </a:lnTo>
                  <a:lnTo>
                    <a:pt x="2039" y="638"/>
                  </a:lnTo>
                  <a:lnTo>
                    <a:pt x="50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1"/>
            <p:cNvSpPr/>
            <p:nvPr/>
          </p:nvSpPr>
          <p:spPr>
            <a:xfrm>
              <a:off x="3669450" y="1925850"/>
              <a:ext cx="52075" cy="22875"/>
            </a:xfrm>
            <a:custGeom>
              <a:rect b="b" l="l" r="r" t="t"/>
              <a:pathLst>
                <a:path extrusionOk="0" h="915" w="2083">
                  <a:moveTo>
                    <a:pt x="0" y="323"/>
                  </a:moveTo>
                  <a:lnTo>
                    <a:pt x="1610" y="914"/>
                  </a:lnTo>
                  <a:lnTo>
                    <a:pt x="2082" y="604"/>
                  </a:lnTo>
                  <a:lnTo>
                    <a:pt x="49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1"/>
            <p:cNvSpPr/>
            <p:nvPr/>
          </p:nvSpPr>
          <p:spPr>
            <a:xfrm>
              <a:off x="3642175" y="1943625"/>
              <a:ext cx="53375" cy="22100"/>
            </a:xfrm>
            <a:custGeom>
              <a:rect b="b" l="l" r="r" t="t"/>
              <a:pathLst>
                <a:path extrusionOk="0" h="884" w="2135">
                  <a:moveTo>
                    <a:pt x="0" y="325"/>
                  </a:moveTo>
                  <a:lnTo>
                    <a:pt x="1663" y="883"/>
                  </a:lnTo>
                  <a:lnTo>
                    <a:pt x="2135" y="574"/>
                  </a:lnTo>
                  <a:lnTo>
                    <a:pt x="496"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1"/>
            <p:cNvSpPr/>
            <p:nvPr/>
          </p:nvSpPr>
          <p:spPr>
            <a:xfrm>
              <a:off x="3614875" y="1961475"/>
              <a:ext cx="54675" cy="21300"/>
            </a:xfrm>
            <a:custGeom>
              <a:rect b="b" l="l" r="r" t="t"/>
              <a:pathLst>
                <a:path extrusionOk="0" h="852" w="2187">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a:off x="3588150" y="1979500"/>
              <a:ext cx="55750" cy="20550"/>
            </a:xfrm>
            <a:custGeom>
              <a:rect b="b" l="l" r="r" t="t"/>
              <a:pathLst>
                <a:path extrusionOk="0" h="822" w="2230">
                  <a:moveTo>
                    <a:pt x="0" y="330"/>
                  </a:moveTo>
                  <a:lnTo>
                    <a:pt x="1767" y="822"/>
                  </a:lnTo>
                  <a:lnTo>
                    <a:pt x="2230" y="508"/>
                  </a:lnTo>
                  <a:lnTo>
                    <a:pt x="487"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1"/>
            <p:cNvSpPr/>
            <p:nvPr/>
          </p:nvSpPr>
          <p:spPr>
            <a:xfrm>
              <a:off x="3561325" y="1997625"/>
              <a:ext cx="57125" cy="19750"/>
            </a:xfrm>
            <a:custGeom>
              <a:rect b="b" l="l" r="r" t="t"/>
              <a:pathLst>
                <a:path extrusionOk="0" h="790" w="2285">
                  <a:moveTo>
                    <a:pt x="0" y="330"/>
                  </a:moveTo>
                  <a:lnTo>
                    <a:pt x="1820" y="789"/>
                  </a:lnTo>
                  <a:lnTo>
                    <a:pt x="2284" y="475"/>
                  </a:lnTo>
                  <a:lnTo>
                    <a:pt x="489"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1"/>
            <p:cNvSpPr/>
            <p:nvPr/>
          </p:nvSpPr>
          <p:spPr>
            <a:xfrm>
              <a:off x="3534650" y="2015800"/>
              <a:ext cx="58225" cy="18950"/>
            </a:xfrm>
            <a:custGeom>
              <a:rect b="b" l="l" r="r" t="t"/>
              <a:pathLst>
                <a:path extrusionOk="0" h="758" w="2329">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1"/>
            <p:cNvSpPr/>
            <p:nvPr/>
          </p:nvSpPr>
          <p:spPr>
            <a:xfrm>
              <a:off x="3508425" y="2034150"/>
              <a:ext cx="59450" cy="18150"/>
            </a:xfrm>
            <a:custGeom>
              <a:rect b="b" l="l" r="r" t="t"/>
              <a:pathLst>
                <a:path extrusionOk="0" h="726" w="2378">
                  <a:moveTo>
                    <a:pt x="1" y="335"/>
                  </a:moveTo>
                  <a:lnTo>
                    <a:pt x="1924" y="726"/>
                  </a:lnTo>
                  <a:lnTo>
                    <a:pt x="2377" y="407"/>
                  </a:lnTo>
                  <a:lnTo>
                    <a:pt x="478"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1"/>
            <p:cNvSpPr/>
            <p:nvPr/>
          </p:nvSpPr>
          <p:spPr>
            <a:xfrm>
              <a:off x="3482125" y="2052575"/>
              <a:ext cx="60775" cy="17325"/>
            </a:xfrm>
            <a:custGeom>
              <a:rect b="b" l="l" r="r" t="t"/>
              <a:pathLst>
                <a:path extrusionOk="0" h="693" w="2431">
                  <a:moveTo>
                    <a:pt x="1" y="336"/>
                  </a:moveTo>
                  <a:lnTo>
                    <a:pt x="1975" y="692"/>
                  </a:lnTo>
                  <a:lnTo>
                    <a:pt x="2430" y="372"/>
                  </a:lnTo>
                  <a:lnTo>
                    <a:pt x="479"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1"/>
            <p:cNvSpPr/>
            <p:nvPr/>
          </p:nvSpPr>
          <p:spPr>
            <a:xfrm>
              <a:off x="3456075" y="2071050"/>
              <a:ext cx="61775" cy="16550"/>
            </a:xfrm>
            <a:custGeom>
              <a:rect b="b" l="l" r="r" t="t"/>
              <a:pathLst>
                <a:path extrusionOk="0" h="662" w="2471">
                  <a:moveTo>
                    <a:pt x="0" y="340"/>
                  </a:moveTo>
                  <a:lnTo>
                    <a:pt x="2027" y="661"/>
                  </a:lnTo>
                  <a:lnTo>
                    <a:pt x="2471" y="339"/>
                  </a:lnTo>
                  <a:lnTo>
                    <a:pt x="468"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1"/>
            <p:cNvSpPr/>
            <p:nvPr/>
          </p:nvSpPr>
          <p:spPr>
            <a:xfrm>
              <a:off x="3430425" y="2089725"/>
              <a:ext cx="63050" cy="15675"/>
            </a:xfrm>
            <a:custGeom>
              <a:rect b="b" l="l" r="r" t="t"/>
              <a:pathLst>
                <a:path extrusionOk="0" h="627" w="2522">
                  <a:moveTo>
                    <a:pt x="0" y="339"/>
                  </a:moveTo>
                  <a:lnTo>
                    <a:pt x="2078" y="627"/>
                  </a:lnTo>
                  <a:lnTo>
                    <a:pt x="2521" y="303"/>
                  </a:lnTo>
                  <a:lnTo>
                    <a:pt x="467"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1"/>
            <p:cNvSpPr/>
            <p:nvPr/>
          </p:nvSpPr>
          <p:spPr>
            <a:xfrm>
              <a:off x="3404675" y="2108425"/>
              <a:ext cx="64400" cy="14850"/>
            </a:xfrm>
            <a:custGeom>
              <a:rect b="b" l="l" r="r" t="t"/>
              <a:pathLst>
                <a:path extrusionOk="0" h="594" w="2576">
                  <a:moveTo>
                    <a:pt x="1" y="341"/>
                  </a:moveTo>
                  <a:lnTo>
                    <a:pt x="2130" y="594"/>
                  </a:lnTo>
                  <a:lnTo>
                    <a:pt x="2575" y="269"/>
                  </a:lnTo>
                  <a:lnTo>
                    <a:pt x="469"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1"/>
            <p:cNvSpPr/>
            <p:nvPr/>
          </p:nvSpPr>
          <p:spPr>
            <a:xfrm>
              <a:off x="3379325" y="2127200"/>
              <a:ext cx="65275" cy="14050"/>
            </a:xfrm>
            <a:custGeom>
              <a:rect b="b" l="l" r="r" t="t"/>
              <a:pathLst>
                <a:path extrusionOk="0" h="562" w="2611">
                  <a:moveTo>
                    <a:pt x="0" y="344"/>
                  </a:moveTo>
                  <a:lnTo>
                    <a:pt x="2180" y="561"/>
                  </a:lnTo>
                  <a:lnTo>
                    <a:pt x="2611" y="234"/>
                  </a:lnTo>
                  <a:lnTo>
                    <a:pt x="454"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1"/>
            <p:cNvSpPr/>
            <p:nvPr/>
          </p:nvSpPr>
          <p:spPr>
            <a:xfrm>
              <a:off x="3354250" y="2146125"/>
              <a:ext cx="66650" cy="13175"/>
            </a:xfrm>
            <a:custGeom>
              <a:rect b="b" l="l" r="r" t="t"/>
              <a:pathLst>
                <a:path extrusionOk="0" h="527" w="2666">
                  <a:moveTo>
                    <a:pt x="1" y="344"/>
                  </a:moveTo>
                  <a:lnTo>
                    <a:pt x="2232" y="527"/>
                  </a:lnTo>
                  <a:lnTo>
                    <a:pt x="2665" y="198"/>
                  </a:lnTo>
                  <a:lnTo>
                    <a:pt x="457"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1"/>
            <p:cNvSpPr/>
            <p:nvPr/>
          </p:nvSpPr>
          <p:spPr>
            <a:xfrm>
              <a:off x="3329125" y="2165100"/>
              <a:ext cx="67950" cy="12325"/>
            </a:xfrm>
            <a:custGeom>
              <a:rect b="b" l="l" r="r" t="t"/>
              <a:pathLst>
                <a:path extrusionOk="0" h="493" w="2718">
                  <a:moveTo>
                    <a:pt x="0" y="346"/>
                  </a:moveTo>
                  <a:lnTo>
                    <a:pt x="2282" y="492"/>
                  </a:lnTo>
                  <a:lnTo>
                    <a:pt x="2717" y="162"/>
                  </a:lnTo>
                  <a:lnTo>
                    <a:pt x="458"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1"/>
            <p:cNvSpPr/>
            <p:nvPr/>
          </p:nvSpPr>
          <p:spPr>
            <a:xfrm>
              <a:off x="3304500" y="2184150"/>
              <a:ext cx="68825" cy="11450"/>
            </a:xfrm>
            <a:custGeom>
              <a:rect b="b" l="l" r="r" t="t"/>
              <a:pathLst>
                <a:path extrusionOk="0" h="458" w="2753">
                  <a:moveTo>
                    <a:pt x="1" y="348"/>
                  </a:moveTo>
                  <a:lnTo>
                    <a:pt x="2333" y="458"/>
                  </a:lnTo>
                  <a:lnTo>
                    <a:pt x="2752" y="126"/>
                  </a:lnTo>
                  <a:lnTo>
                    <a:pt x="443"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1"/>
            <p:cNvSpPr/>
            <p:nvPr/>
          </p:nvSpPr>
          <p:spPr>
            <a:xfrm>
              <a:off x="3280100" y="2203300"/>
              <a:ext cx="70100" cy="10600"/>
            </a:xfrm>
            <a:custGeom>
              <a:rect b="b" l="l" r="r" t="t"/>
              <a:pathLst>
                <a:path extrusionOk="0" h="424" w="2804">
                  <a:moveTo>
                    <a:pt x="0" y="350"/>
                  </a:moveTo>
                  <a:lnTo>
                    <a:pt x="2382" y="424"/>
                  </a:lnTo>
                  <a:lnTo>
                    <a:pt x="2804" y="91"/>
                  </a:lnTo>
                  <a:lnTo>
                    <a:pt x="44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1"/>
            <p:cNvSpPr/>
            <p:nvPr/>
          </p:nvSpPr>
          <p:spPr>
            <a:xfrm>
              <a:off x="3255625" y="2222525"/>
              <a:ext cx="71375" cy="9700"/>
            </a:xfrm>
            <a:custGeom>
              <a:rect b="b" l="l" r="r" t="t"/>
              <a:pathLst>
                <a:path extrusionOk="0" h="388" w="2855">
                  <a:moveTo>
                    <a:pt x="0" y="351"/>
                  </a:moveTo>
                  <a:lnTo>
                    <a:pt x="2432" y="388"/>
                  </a:lnTo>
                  <a:lnTo>
                    <a:pt x="2855" y="54"/>
                  </a:lnTo>
                  <a:lnTo>
                    <a:pt x="446"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1"/>
            <p:cNvSpPr/>
            <p:nvPr/>
          </p:nvSpPr>
          <p:spPr>
            <a:xfrm>
              <a:off x="3231750" y="2241800"/>
              <a:ext cx="72250" cy="8850"/>
            </a:xfrm>
            <a:custGeom>
              <a:rect b="b" l="l" r="r" t="t"/>
              <a:pathLst>
                <a:path extrusionOk="0" h="354" w="2890">
                  <a:moveTo>
                    <a:pt x="1" y="353"/>
                  </a:moveTo>
                  <a:lnTo>
                    <a:pt x="2483" y="354"/>
                  </a:lnTo>
                  <a:lnTo>
                    <a:pt x="2890" y="19"/>
                  </a:lnTo>
                  <a:lnTo>
                    <a:pt x="431"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
            <p:cNvSpPr/>
            <p:nvPr/>
          </p:nvSpPr>
          <p:spPr>
            <a:xfrm>
              <a:off x="3208050" y="2260725"/>
              <a:ext cx="73550" cy="9300"/>
            </a:xfrm>
            <a:custGeom>
              <a:rect b="b" l="l" r="r" t="t"/>
              <a:pathLst>
                <a:path extrusionOk="0" h="372" w="2942">
                  <a:moveTo>
                    <a:pt x="0" y="372"/>
                  </a:moveTo>
                  <a:lnTo>
                    <a:pt x="2532" y="336"/>
                  </a:lnTo>
                  <a:lnTo>
                    <a:pt x="2941" y="0"/>
                  </a:lnTo>
                  <a:lnTo>
                    <a:pt x="432" y="1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1"/>
            <p:cNvSpPr/>
            <p:nvPr/>
          </p:nvSpPr>
          <p:spPr>
            <a:xfrm>
              <a:off x="3184250" y="2279225"/>
              <a:ext cx="74800" cy="10300"/>
            </a:xfrm>
            <a:custGeom>
              <a:rect b="b" l="l" r="r" t="t"/>
              <a:pathLst>
                <a:path extrusionOk="0" h="412" w="2992">
                  <a:moveTo>
                    <a:pt x="0" y="411"/>
                  </a:moveTo>
                  <a:lnTo>
                    <a:pt x="2581" y="338"/>
                  </a:lnTo>
                  <a:lnTo>
                    <a:pt x="2992" y="0"/>
                  </a:lnTo>
                  <a:lnTo>
                    <a:pt x="434" y="5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1"/>
            <p:cNvSpPr/>
            <p:nvPr/>
          </p:nvSpPr>
          <p:spPr>
            <a:xfrm>
              <a:off x="3161200" y="2297800"/>
              <a:ext cx="75625" cy="11250"/>
            </a:xfrm>
            <a:custGeom>
              <a:rect b="b" l="l" r="r" t="t"/>
              <a:pathLst>
                <a:path extrusionOk="0" h="450" w="3025">
                  <a:moveTo>
                    <a:pt x="1" y="449"/>
                  </a:moveTo>
                  <a:lnTo>
                    <a:pt x="2630" y="339"/>
                  </a:lnTo>
                  <a:lnTo>
                    <a:pt x="3024" y="1"/>
                  </a:lnTo>
                  <a:lnTo>
                    <a:pt x="417" y="9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1"/>
            <p:cNvSpPr/>
            <p:nvPr/>
          </p:nvSpPr>
          <p:spPr>
            <a:xfrm>
              <a:off x="3138250" y="2316450"/>
              <a:ext cx="76875" cy="12175"/>
            </a:xfrm>
            <a:custGeom>
              <a:rect b="b" l="l" r="r" t="t"/>
              <a:pathLst>
                <a:path extrusionOk="0" h="487" w="3075">
                  <a:moveTo>
                    <a:pt x="0" y="487"/>
                  </a:moveTo>
                  <a:lnTo>
                    <a:pt x="2678" y="339"/>
                  </a:lnTo>
                  <a:lnTo>
                    <a:pt x="3074" y="0"/>
                  </a:lnTo>
                  <a:lnTo>
                    <a:pt x="419" y="13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1"/>
            <p:cNvSpPr/>
            <p:nvPr/>
          </p:nvSpPr>
          <p:spPr>
            <a:xfrm>
              <a:off x="3115225" y="2335150"/>
              <a:ext cx="78100" cy="13175"/>
            </a:xfrm>
            <a:custGeom>
              <a:rect b="b" l="l" r="r" t="t"/>
              <a:pathLst>
                <a:path extrusionOk="0" h="527" w="3124">
                  <a:moveTo>
                    <a:pt x="0" y="527"/>
                  </a:moveTo>
                  <a:lnTo>
                    <a:pt x="2725" y="341"/>
                  </a:lnTo>
                  <a:lnTo>
                    <a:pt x="3123" y="0"/>
                  </a:lnTo>
                  <a:lnTo>
                    <a:pt x="419" y="16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1"/>
            <p:cNvSpPr/>
            <p:nvPr/>
          </p:nvSpPr>
          <p:spPr>
            <a:xfrm>
              <a:off x="3093000" y="2353900"/>
              <a:ext cx="78875" cy="14125"/>
            </a:xfrm>
            <a:custGeom>
              <a:rect b="b" l="l" r="r" t="t"/>
              <a:pathLst>
                <a:path extrusionOk="0" h="565" w="3155">
                  <a:moveTo>
                    <a:pt x="0" y="564"/>
                  </a:moveTo>
                  <a:lnTo>
                    <a:pt x="2774" y="342"/>
                  </a:lnTo>
                  <a:lnTo>
                    <a:pt x="3154" y="1"/>
                  </a:lnTo>
                  <a:lnTo>
                    <a:pt x="401" y="20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1"/>
            <p:cNvSpPr/>
            <p:nvPr/>
          </p:nvSpPr>
          <p:spPr>
            <a:xfrm>
              <a:off x="3070850" y="2372700"/>
              <a:ext cx="80100" cy="15100"/>
            </a:xfrm>
            <a:custGeom>
              <a:rect b="b" l="l" r="r" t="t"/>
              <a:pathLst>
                <a:path extrusionOk="0" h="604" w="3204">
                  <a:moveTo>
                    <a:pt x="1" y="603"/>
                  </a:moveTo>
                  <a:lnTo>
                    <a:pt x="2821" y="343"/>
                  </a:lnTo>
                  <a:lnTo>
                    <a:pt x="3203" y="1"/>
                  </a:lnTo>
                  <a:lnTo>
                    <a:pt x="404" y="24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1"/>
            <p:cNvSpPr/>
            <p:nvPr/>
          </p:nvSpPr>
          <p:spPr>
            <a:xfrm>
              <a:off x="5750825" y="897650"/>
              <a:ext cx="512325" cy="79375"/>
            </a:xfrm>
            <a:custGeom>
              <a:rect b="b" l="l" r="r" t="t"/>
              <a:pathLst>
                <a:path extrusionOk="0" h="3175" w="20493">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1"/>
            <p:cNvSpPr/>
            <p:nvPr/>
          </p:nvSpPr>
          <p:spPr>
            <a:xfrm>
              <a:off x="5710350" y="930525"/>
              <a:ext cx="552800" cy="89225"/>
            </a:xfrm>
            <a:custGeom>
              <a:rect b="b" l="l" r="r" t="t"/>
              <a:pathLst>
                <a:path extrusionOk="0" h="3569" w="22112">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1"/>
            <p:cNvSpPr/>
            <p:nvPr/>
          </p:nvSpPr>
          <p:spPr>
            <a:xfrm>
              <a:off x="1356525" y="651475"/>
              <a:ext cx="4906625" cy="4411225"/>
            </a:xfrm>
            <a:custGeom>
              <a:rect b="b" l="l" r="r" t="t"/>
              <a:pathLst>
                <a:path extrusionOk="0" h="176449" w="196265">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1"/>
            <p:cNvSpPr/>
            <p:nvPr/>
          </p:nvSpPr>
          <p:spPr>
            <a:xfrm>
              <a:off x="6030600" y="2391625"/>
              <a:ext cx="232550" cy="209550"/>
            </a:xfrm>
            <a:custGeom>
              <a:rect b="b" l="l" r="r" t="t"/>
              <a:pathLst>
                <a:path extrusionOk="0" h="8382" w="9302">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1"/>
            <p:cNvSpPr/>
            <p:nvPr/>
          </p:nvSpPr>
          <p:spPr>
            <a:xfrm>
              <a:off x="6069900" y="2506275"/>
              <a:ext cx="193250" cy="118250"/>
            </a:xfrm>
            <a:custGeom>
              <a:rect b="b" l="l" r="r" t="t"/>
              <a:pathLst>
                <a:path extrusionOk="0" h="4730" w="773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1"/>
            <p:cNvSpPr/>
            <p:nvPr/>
          </p:nvSpPr>
          <p:spPr>
            <a:xfrm>
              <a:off x="5768750" y="2574325"/>
              <a:ext cx="494400" cy="398700"/>
            </a:xfrm>
            <a:custGeom>
              <a:rect b="b" l="l" r="r" t="t"/>
              <a:pathLst>
                <a:path extrusionOk="0" h="15948" w="19776">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1"/>
            <p:cNvSpPr/>
            <p:nvPr/>
          </p:nvSpPr>
          <p:spPr>
            <a:xfrm>
              <a:off x="5832900" y="2664925"/>
              <a:ext cx="430250" cy="335150"/>
            </a:xfrm>
            <a:custGeom>
              <a:rect b="b" l="l" r="r" t="t"/>
              <a:pathLst>
                <a:path extrusionOk="0" h="13406" w="1721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 name="Google Shape;493;p21"/>
          <p:cNvSpPr txBox="1"/>
          <p:nvPr>
            <p:ph idx="1" type="subTitle"/>
          </p:nvPr>
        </p:nvSpPr>
        <p:spPr>
          <a:xfrm>
            <a:off x="962750" y="3663600"/>
            <a:ext cx="2402100" cy="141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F3F3"/>
                </a:solidFill>
              </a:rPr>
              <a:t>Depression Classifier under Artificial Intelligence</a:t>
            </a:r>
            <a:endParaRPr>
              <a:solidFill>
                <a:srgbClr val="F3F3F3"/>
              </a:solidFill>
            </a:endParaRPr>
          </a:p>
          <a:p>
            <a:pPr indent="0" lvl="0" marL="0" rtl="0" algn="l">
              <a:spcBef>
                <a:spcPts val="0"/>
              </a:spcBef>
              <a:spcAft>
                <a:spcPts val="0"/>
              </a:spcAft>
              <a:buNone/>
            </a:pPr>
            <a:r>
              <a:t/>
            </a:r>
            <a:endParaRPr>
              <a:solidFill>
                <a:srgbClr val="F3F3F3"/>
              </a:solidFill>
            </a:endParaRPr>
          </a:p>
          <a:p>
            <a:pPr indent="0" lvl="0" marL="0" rtl="0" algn="l">
              <a:spcBef>
                <a:spcPts val="0"/>
              </a:spcBef>
              <a:spcAft>
                <a:spcPts val="0"/>
              </a:spcAft>
              <a:buNone/>
            </a:pPr>
            <a:r>
              <a:rPr lang="es">
                <a:solidFill>
                  <a:srgbClr val="F3F3F3"/>
                </a:solidFill>
              </a:rPr>
              <a:t>~ Developed by Team Karma</a:t>
            </a:r>
            <a:endParaRPr>
              <a:solidFill>
                <a:srgbClr val="F3F3F3"/>
              </a:solidFill>
            </a:endParaRPr>
          </a:p>
          <a:p>
            <a:pPr indent="0" lvl="0" marL="0" rtl="0" algn="l">
              <a:spcBef>
                <a:spcPts val="0"/>
              </a:spcBef>
              <a:spcAft>
                <a:spcPts val="0"/>
              </a:spcAft>
              <a:buNone/>
            </a:pPr>
            <a:r>
              <a:t/>
            </a:r>
            <a:endParaRPr>
              <a:solidFill>
                <a:srgbClr val="F3F3F3"/>
              </a:solidFill>
            </a:endParaRPr>
          </a:p>
          <a:p>
            <a:pPr indent="0" lvl="0" marL="0" rtl="0" algn="l">
              <a:spcBef>
                <a:spcPts val="0"/>
              </a:spcBef>
              <a:spcAft>
                <a:spcPts val="0"/>
              </a:spcAft>
              <a:buNone/>
            </a:pPr>
            <a:r>
              <a:t/>
            </a:r>
            <a:endParaRPr>
              <a:solidFill>
                <a:srgbClr val="F3F3F3"/>
              </a:solidFill>
            </a:endParaRPr>
          </a:p>
        </p:txBody>
      </p:sp>
      <p:sp>
        <p:nvSpPr>
          <p:cNvPr id="494" name="Google Shape;494;p21"/>
          <p:cNvSpPr txBox="1"/>
          <p:nvPr>
            <p:ph type="ctrTitle"/>
          </p:nvPr>
        </p:nvSpPr>
        <p:spPr>
          <a:xfrm>
            <a:off x="962750" y="1604400"/>
            <a:ext cx="4475400" cy="17823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s" sz="9600">
                <a:latin typeface="Impact"/>
                <a:ea typeface="Impact"/>
                <a:cs typeface="Impact"/>
                <a:sym typeface="Impact"/>
              </a:rPr>
              <a:t>D</a:t>
            </a:r>
            <a:r>
              <a:rPr baseline="30000" lang="es" sz="9600">
                <a:latin typeface="Impact"/>
                <a:ea typeface="Impact"/>
                <a:cs typeface="Impact"/>
                <a:sym typeface="Impact"/>
              </a:rPr>
              <a:t>C  </a:t>
            </a:r>
            <a:r>
              <a:rPr lang="es" sz="9600">
                <a:latin typeface="Impact"/>
                <a:ea typeface="Impact"/>
                <a:cs typeface="Impact"/>
                <a:sym typeface="Impact"/>
              </a:rPr>
              <a:t>UAI</a:t>
            </a:r>
            <a:endParaRPr sz="9600">
              <a:latin typeface="Impact"/>
              <a:ea typeface="Impact"/>
              <a:cs typeface="Impact"/>
              <a:sym typeface="Impac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30"/>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3F3F3"/>
                </a:solidFill>
              </a:rPr>
              <a:t>CONCLUSIÓN</a:t>
            </a:r>
            <a:endParaRPr>
              <a:solidFill>
                <a:srgbClr val="F3F3F3"/>
              </a:solidFill>
            </a:endParaRPr>
          </a:p>
        </p:txBody>
      </p:sp>
      <p:sp>
        <p:nvSpPr>
          <p:cNvPr id="817" name="Google Shape;817;p30"/>
          <p:cNvSpPr txBox="1"/>
          <p:nvPr/>
        </p:nvSpPr>
        <p:spPr>
          <a:xfrm>
            <a:off x="2974178" y="3474588"/>
            <a:ext cx="1365900" cy="495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solidFill>
                <a:srgbClr val="F3F3F3"/>
              </a:solidFill>
              <a:latin typeface="Teko"/>
              <a:ea typeface="Teko"/>
              <a:cs typeface="Teko"/>
              <a:sym typeface="Teko"/>
            </a:endParaRPr>
          </a:p>
        </p:txBody>
      </p:sp>
      <p:sp>
        <p:nvSpPr>
          <p:cNvPr id="818" name="Google Shape;818;p30"/>
          <p:cNvSpPr txBox="1"/>
          <p:nvPr/>
        </p:nvSpPr>
        <p:spPr>
          <a:xfrm>
            <a:off x="1581075" y="1300875"/>
            <a:ext cx="6714600" cy="3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latin typeface="Source Code Pro Light"/>
              <a:ea typeface="Source Code Pro Light"/>
              <a:cs typeface="Source Code Pro Light"/>
              <a:sym typeface="Source Code Pro Light"/>
            </a:endParaRPr>
          </a:p>
          <a:p>
            <a:pPr indent="0" lvl="0" marL="0" rtl="0" algn="l">
              <a:spcBef>
                <a:spcPts val="0"/>
              </a:spcBef>
              <a:spcAft>
                <a:spcPts val="0"/>
              </a:spcAft>
              <a:buNone/>
            </a:pPr>
            <a:r>
              <a:rPr lang="es" sz="3000">
                <a:solidFill>
                  <a:srgbClr val="FFFFFF"/>
                </a:solidFill>
                <a:latin typeface="Teko Medium"/>
                <a:ea typeface="Teko Medium"/>
                <a:cs typeface="Teko Medium"/>
                <a:sym typeface="Teko Medium"/>
              </a:rPr>
              <a:t>Github Repository : github.com/mayank51/TeamKarma </a:t>
            </a:r>
            <a:endParaRPr sz="3000">
              <a:solidFill>
                <a:srgbClr val="FFFFFF"/>
              </a:solidFill>
              <a:latin typeface="Teko Medium"/>
              <a:ea typeface="Teko Medium"/>
              <a:cs typeface="Teko Medium"/>
              <a:sym typeface="Teko Medium"/>
            </a:endParaRPr>
          </a:p>
          <a:p>
            <a:pPr indent="0" lvl="0" marL="0" rtl="0" algn="l">
              <a:spcBef>
                <a:spcPts val="0"/>
              </a:spcBef>
              <a:spcAft>
                <a:spcPts val="0"/>
              </a:spcAft>
              <a:buNone/>
            </a:pPr>
            <a:r>
              <a:t/>
            </a:r>
            <a:endParaRPr sz="3000">
              <a:solidFill>
                <a:srgbClr val="FFFFFF"/>
              </a:solidFill>
              <a:latin typeface="Teko Medium"/>
              <a:ea typeface="Teko Medium"/>
              <a:cs typeface="Teko Medium"/>
              <a:sym typeface="Teko Medium"/>
            </a:endParaRPr>
          </a:p>
          <a:p>
            <a:pPr indent="0" lvl="0" marL="0" rtl="0" algn="l">
              <a:spcBef>
                <a:spcPts val="0"/>
              </a:spcBef>
              <a:spcAft>
                <a:spcPts val="0"/>
              </a:spcAft>
              <a:buNone/>
            </a:pPr>
            <a:r>
              <a:rPr lang="es" sz="3000">
                <a:solidFill>
                  <a:srgbClr val="FFFFFF"/>
                </a:solidFill>
                <a:latin typeface="Teko Medium"/>
                <a:ea typeface="Teko Medium"/>
                <a:cs typeface="Teko Medium"/>
                <a:sym typeface="Teko Medium"/>
              </a:rPr>
              <a:t>Available Google Form - tinyurl.com/karma4fest</a:t>
            </a:r>
            <a:endParaRPr sz="3000">
              <a:solidFill>
                <a:srgbClr val="FFFFFF"/>
              </a:solidFill>
              <a:latin typeface="Teko Medium"/>
              <a:ea typeface="Teko Medium"/>
              <a:cs typeface="Teko Medium"/>
              <a:sym typeface="Teko Medium"/>
            </a:endParaRPr>
          </a:p>
          <a:p>
            <a:pPr indent="0" lvl="0" marL="0" rtl="0" algn="l">
              <a:spcBef>
                <a:spcPts val="0"/>
              </a:spcBef>
              <a:spcAft>
                <a:spcPts val="0"/>
              </a:spcAft>
              <a:buNone/>
            </a:pPr>
            <a:r>
              <a:t/>
            </a:r>
            <a:endParaRPr sz="3000">
              <a:solidFill>
                <a:srgbClr val="FFFFFF"/>
              </a:solidFill>
              <a:latin typeface="Teko Medium"/>
              <a:ea typeface="Teko Medium"/>
              <a:cs typeface="Teko Medium"/>
              <a:sym typeface="Teko Medium"/>
            </a:endParaRPr>
          </a:p>
          <a:p>
            <a:pPr indent="0" lvl="0" marL="0" rtl="0" algn="l">
              <a:spcBef>
                <a:spcPts val="0"/>
              </a:spcBef>
              <a:spcAft>
                <a:spcPts val="0"/>
              </a:spcAft>
              <a:buNone/>
            </a:pPr>
            <a:r>
              <a:t/>
            </a:r>
            <a:endParaRPr sz="3000">
              <a:solidFill>
                <a:srgbClr val="FFFFFF"/>
              </a:solidFill>
              <a:latin typeface="Teko Medium"/>
              <a:ea typeface="Teko Medium"/>
              <a:cs typeface="Teko Medium"/>
              <a:sym typeface="Tek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98" name="Shape 498"/>
        <p:cNvGrpSpPr/>
        <p:nvPr/>
      </p:nvGrpSpPr>
      <p:grpSpPr>
        <a:xfrm>
          <a:off x="0" y="0"/>
          <a:ext cx="0" cy="0"/>
          <a:chOff x="0" y="0"/>
          <a:chExt cx="0" cy="0"/>
        </a:xfrm>
      </p:grpSpPr>
      <p:pic>
        <p:nvPicPr>
          <p:cNvPr id="499" name="Google Shape;499;p22"/>
          <p:cNvPicPr preferRelativeResize="0"/>
          <p:nvPr/>
        </p:nvPicPr>
        <p:blipFill rotWithShape="1">
          <a:blip r:embed="rId4">
            <a:alphaModFix/>
          </a:blip>
          <a:srcRect b="0" l="0" r="0" t="63908"/>
          <a:stretch/>
        </p:blipFill>
        <p:spPr>
          <a:xfrm>
            <a:off x="-190539" y="3430716"/>
            <a:ext cx="9574502" cy="1943800"/>
          </a:xfrm>
          <a:prstGeom prst="rect">
            <a:avLst/>
          </a:prstGeom>
          <a:noFill/>
          <a:ln>
            <a:noFill/>
          </a:ln>
        </p:spPr>
      </p:pic>
      <p:sp>
        <p:nvSpPr>
          <p:cNvPr id="500" name="Google Shape;500;p22"/>
          <p:cNvSpPr txBox="1"/>
          <p:nvPr>
            <p:ph idx="1" type="subTitle"/>
          </p:nvPr>
        </p:nvSpPr>
        <p:spPr>
          <a:xfrm flipH="1">
            <a:off x="2403450" y="2395325"/>
            <a:ext cx="4337100" cy="11700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050">
              <a:solidFill>
                <a:srgbClr val="FFFFFF"/>
              </a:solidFill>
              <a:highlight>
                <a:srgbClr val="200E75"/>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s" sz="1050">
                <a:solidFill>
                  <a:srgbClr val="FFFFFF"/>
                </a:solidFill>
                <a:highlight>
                  <a:srgbClr val="200E75"/>
                </a:highlight>
                <a:latin typeface="Arial"/>
                <a:ea typeface="Arial"/>
                <a:cs typeface="Arial"/>
                <a:sym typeface="Arial"/>
              </a:rPr>
              <a:t>In the modern age, Depression Diagnosis is a critical issue among youngsters with no standards for Depression Detection. Our problem statement includes the creation of a Virtual Assistant which allows for depression to be detected by performing Natural Language Processing and Machine Learning Algorithms to determine the presence of depression in a particular user.</a:t>
            </a:r>
            <a:endParaRPr sz="1050">
              <a:solidFill>
                <a:srgbClr val="FFFFFF"/>
              </a:solidFill>
              <a:highlight>
                <a:srgbClr val="200E75"/>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ctr">
              <a:spcBef>
                <a:spcPts val="0"/>
              </a:spcBef>
              <a:spcAft>
                <a:spcPts val="0"/>
              </a:spcAft>
              <a:buNone/>
            </a:pPr>
            <a:r>
              <a:t/>
            </a:r>
            <a:endParaRPr>
              <a:solidFill>
                <a:srgbClr val="F3F3F3"/>
              </a:solidFill>
            </a:endParaRPr>
          </a:p>
        </p:txBody>
      </p:sp>
      <p:sp>
        <p:nvSpPr>
          <p:cNvPr id="501" name="Google Shape;501;p22"/>
          <p:cNvSpPr txBox="1"/>
          <p:nvPr>
            <p:ph type="title"/>
          </p:nvPr>
        </p:nvSpPr>
        <p:spPr>
          <a:xfrm>
            <a:off x="3148472" y="1578175"/>
            <a:ext cx="2847000" cy="89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3F3F3"/>
                </a:solidFill>
                <a:latin typeface="Teko"/>
                <a:ea typeface="Teko"/>
                <a:cs typeface="Teko"/>
                <a:sym typeface="Teko"/>
              </a:rPr>
              <a:t>INTRODUCTION</a:t>
            </a:r>
            <a:endParaRPr>
              <a:solidFill>
                <a:srgbClr val="F3F3F3"/>
              </a:solidFill>
              <a:latin typeface="Teko"/>
              <a:ea typeface="Teko"/>
              <a:cs typeface="Teko"/>
              <a:sym typeface="Teko"/>
            </a:endParaRPr>
          </a:p>
        </p:txBody>
      </p:sp>
      <p:pic>
        <p:nvPicPr>
          <p:cNvPr id="502" name="Google Shape;502;p22"/>
          <p:cNvPicPr preferRelativeResize="0"/>
          <p:nvPr/>
        </p:nvPicPr>
        <p:blipFill rotWithShape="1">
          <a:blip r:embed="rId4">
            <a:alphaModFix/>
          </a:blip>
          <a:srcRect b="0" l="0" r="0" t="63908"/>
          <a:stretch/>
        </p:blipFill>
        <p:spPr>
          <a:xfrm flipH="1" rot="10800000">
            <a:off x="-239964" y="-80172"/>
            <a:ext cx="9574502" cy="1943800"/>
          </a:xfrm>
          <a:prstGeom prst="rect">
            <a:avLst/>
          </a:prstGeom>
          <a:noFill/>
          <a:ln>
            <a:noFill/>
          </a:ln>
        </p:spPr>
      </p:pic>
      <p:pic>
        <p:nvPicPr>
          <p:cNvPr id="503" name="Google Shape;503;p22"/>
          <p:cNvPicPr preferRelativeResize="0"/>
          <p:nvPr/>
        </p:nvPicPr>
        <p:blipFill rotWithShape="1">
          <a:blip r:embed="rId4">
            <a:alphaModFix/>
          </a:blip>
          <a:srcRect b="0" l="0" r="0" t="63908"/>
          <a:stretch/>
        </p:blipFill>
        <p:spPr>
          <a:xfrm>
            <a:off x="-190539" y="3430716"/>
            <a:ext cx="9574502" cy="1943800"/>
          </a:xfrm>
          <a:prstGeom prst="rect">
            <a:avLst/>
          </a:prstGeom>
          <a:noFill/>
          <a:ln>
            <a:noFill/>
          </a:ln>
          <a:effectLst>
            <a:outerShdw blurRad="57150" rotWithShape="0" algn="bl" dir="5400000" dist="19050">
              <a:srgbClr val="000000">
                <a:alpha val="50000"/>
              </a:srgbClr>
            </a:outerShdw>
          </a:effectLst>
        </p:spPr>
      </p:pic>
      <p:pic>
        <p:nvPicPr>
          <p:cNvPr id="504" name="Google Shape;504;p22"/>
          <p:cNvPicPr preferRelativeResize="0"/>
          <p:nvPr/>
        </p:nvPicPr>
        <p:blipFill rotWithShape="1">
          <a:blip r:embed="rId4">
            <a:alphaModFix/>
          </a:blip>
          <a:srcRect b="0" l="0" r="0" t="63908"/>
          <a:stretch/>
        </p:blipFill>
        <p:spPr>
          <a:xfrm flipH="1" rot="10800000">
            <a:off x="-239964" y="-80172"/>
            <a:ext cx="9574502" cy="1943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23"/>
          <p:cNvSpPr txBox="1"/>
          <p:nvPr>
            <p:ph type="ctrTitle"/>
          </p:nvPr>
        </p:nvSpPr>
        <p:spPr>
          <a:xfrm>
            <a:off x="4853625" y="-194427"/>
            <a:ext cx="386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F3F3"/>
                </a:solidFill>
              </a:rPr>
              <a:t>OUR TEAM</a:t>
            </a:r>
            <a:endParaRPr>
              <a:solidFill>
                <a:srgbClr val="F3F3F3"/>
              </a:solidFill>
            </a:endParaRPr>
          </a:p>
        </p:txBody>
      </p:sp>
      <p:sp>
        <p:nvSpPr>
          <p:cNvPr id="510" name="Google Shape;510;p23"/>
          <p:cNvSpPr txBox="1"/>
          <p:nvPr>
            <p:ph idx="1" type="subTitle"/>
          </p:nvPr>
        </p:nvSpPr>
        <p:spPr>
          <a:xfrm>
            <a:off x="4853625" y="2279075"/>
            <a:ext cx="29970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3F3F3"/>
                </a:solidFill>
              </a:rPr>
              <a:t>Team Karma is the Hackathon Team that was formed in lieu of Hack4Day 2019 organized by School of Computing at Sathyabama University. It consists of Hrituraj Sutradhar, Mayank Kumar Singh, Pasthapuram Harikrishna and Harsh Bardhan Mishra.</a:t>
            </a:r>
            <a:endParaRPr>
              <a:solidFill>
                <a:srgbClr val="F3F3F3"/>
              </a:solidFill>
            </a:endParaRPr>
          </a:p>
        </p:txBody>
      </p:sp>
      <p:sp>
        <p:nvSpPr>
          <p:cNvPr id="511" name="Google Shape;511;p23"/>
          <p:cNvSpPr txBox="1"/>
          <p:nvPr>
            <p:ph idx="4294967295" type="ctrTitle"/>
          </p:nvPr>
        </p:nvSpPr>
        <p:spPr>
          <a:xfrm>
            <a:off x="2422094" y="2692957"/>
            <a:ext cx="992100" cy="23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11FFFF"/>
                </a:solidFill>
              </a:rPr>
              <a:t>Team Karma</a:t>
            </a:r>
            <a:endParaRPr sz="1800">
              <a:solidFill>
                <a:srgbClr val="11FFFF"/>
              </a:solidFill>
              <a:latin typeface="Teko"/>
              <a:ea typeface="Teko"/>
              <a:cs typeface="Teko"/>
              <a:sym typeface="Teko"/>
            </a:endParaRPr>
          </a:p>
          <a:p>
            <a:pPr indent="0" lvl="0" marL="0" rtl="0" algn="ctr">
              <a:spcBef>
                <a:spcPts val="0"/>
              </a:spcBef>
              <a:spcAft>
                <a:spcPts val="0"/>
              </a:spcAft>
              <a:buNone/>
            </a:pPr>
            <a:r>
              <a:t/>
            </a:r>
            <a:endParaRPr sz="1800">
              <a:solidFill>
                <a:srgbClr val="11FFFF"/>
              </a:solidFill>
              <a:latin typeface="Teko"/>
              <a:ea typeface="Teko"/>
              <a:cs typeface="Teko"/>
              <a:sym typeface="Teko"/>
            </a:endParaRPr>
          </a:p>
        </p:txBody>
      </p:sp>
      <p:pic>
        <p:nvPicPr>
          <p:cNvPr id="512" name="Google Shape;512;p23"/>
          <p:cNvPicPr preferRelativeResize="0"/>
          <p:nvPr/>
        </p:nvPicPr>
        <p:blipFill>
          <a:blip r:embed="rId3">
            <a:alphaModFix/>
          </a:blip>
          <a:stretch>
            <a:fillRect/>
          </a:stretch>
        </p:blipFill>
        <p:spPr>
          <a:xfrm>
            <a:off x="1983650" y="985675"/>
            <a:ext cx="1707276" cy="17072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24"/>
          <p:cNvSpPr txBox="1"/>
          <p:nvPr>
            <p:ph idx="1" type="subTitle"/>
          </p:nvPr>
        </p:nvSpPr>
        <p:spPr>
          <a:xfrm>
            <a:off x="5433773" y="2180250"/>
            <a:ext cx="3012300" cy="783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rgbClr val="F3F3F3"/>
                </a:solidFill>
              </a:rPr>
              <a:t>Depression is a common problem among the present generation. It has led them to run into serious health critical issues and the phobia against visiting counsellors has led them to neglect their adverse conditions for long. Our problem statement includes the creation of an Online System which can ask targeted questions and determine if user is suffering from depression or not.</a:t>
            </a:r>
            <a:endParaRPr>
              <a:solidFill>
                <a:srgbClr val="F3F3F3"/>
              </a:solidFill>
            </a:endParaRPr>
          </a:p>
          <a:p>
            <a:pPr indent="0" lvl="0" marL="0" rtl="0" algn="l">
              <a:spcBef>
                <a:spcPts val="0"/>
              </a:spcBef>
              <a:spcAft>
                <a:spcPts val="1600"/>
              </a:spcAft>
              <a:buNone/>
            </a:pPr>
            <a:r>
              <a:t/>
            </a:r>
            <a:endParaRPr>
              <a:solidFill>
                <a:srgbClr val="F3F3F3"/>
              </a:solidFill>
            </a:endParaRPr>
          </a:p>
        </p:txBody>
      </p:sp>
      <p:sp>
        <p:nvSpPr>
          <p:cNvPr id="518" name="Google Shape;518;p24"/>
          <p:cNvSpPr txBox="1"/>
          <p:nvPr>
            <p:ph type="title"/>
          </p:nvPr>
        </p:nvSpPr>
        <p:spPr>
          <a:xfrm>
            <a:off x="1078952" y="2259300"/>
            <a:ext cx="2797200" cy="624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F3F3F3"/>
                </a:solidFill>
                <a:latin typeface="Teko"/>
                <a:ea typeface="Teko"/>
                <a:cs typeface="Teko"/>
                <a:sym typeface="Teko"/>
              </a:rPr>
              <a:t>PROBLEM</a:t>
            </a:r>
            <a:endParaRPr>
              <a:solidFill>
                <a:srgbClr val="F3F3F3"/>
              </a:solidFill>
              <a:latin typeface="Teko"/>
              <a:ea typeface="Teko"/>
              <a:cs typeface="Teko"/>
              <a:sym typeface="Teko"/>
            </a:endParaRPr>
          </a:p>
        </p:txBody>
      </p:sp>
      <p:pic>
        <p:nvPicPr>
          <p:cNvPr id="519" name="Google Shape;519;p24"/>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520" name="Google Shape;520;p2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grpSp>
        <p:nvGrpSpPr>
          <p:cNvPr id="521" name="Google Shape;521;p24"/>
          <p:cNvGrpSpPr/>
          <p:nvPr/>
        </p:nvGrpSpPr>
        <p:grpSpPr>
          <a:xfrm>
            <a:off x="3199414" y="3095733"/>
            <a:ext cx="5944582" cy="1320238"/>
            <a:chOff x="2735900" y="3141850"/>
            <a:chExt cx="4615000" cy="1024950"/>
          </a:xfrm>
        </p:grpSpPr>
        <p:sp>
          <p:nvSpPr>
            <p:cNvPr id="522" name="Google Shape;522;p24"/>
            <p:cNvSpPr/>
            <p:nvPr/>
          </p:nvSpPr>
          <p:spPr>
            <a:xfrm>
              <a:off x="2766025" y="3202100"/>
              <a:ext cx="4584875" cy="964700"/>
            </a:xfrm>
            <a:custGeom>
              <a:rect b="b" l="l" r="r" t="t"/>
              <a:pathLst>
                <a:path extrusionOk="0" h="38588" w="183395">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a:off x="2735900" y="3141850"/>
              <a:ext cx="71075" cy="71100"/>
            </a:xfrm>
            <a:custGeom>
              <a:rect b="b" l="l" r="r" t="t"/>
              <a:pathLst>
                <a:path extrusionOk="0" h="2844" w="2843">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grpSp>
        <p:nvGrpSpPr>
          <p:cNvPr id="528" name="Google Shape;528;p25"/>
          <p:cNvGrpSpPr/>
          <p:nvPr/>
        </p:nvGrpSpPr>
        <p:grpSpPr>
          <a:xfrm rot="10800000">
            <a:off x="-11" y="736033"/>
            <a:ext cx="5944581" cy="1320238"/>
            <a:chOff x="2735900" y="3141850"/>
            <a:chExt cx="4615000" cy="1024950"/>
          </a:xfrm>
        </p:grpSpPr>
        <p:sp>
          <p:nvSpPr>
            <p:cNvPr id="529" name="Google Shape;529;p25"/>
            <p:cNvSpPr/>
            <p:nvPr/>
          </p:nvSpPr>
          <p:spPr>
            <a:xfrm>
              <a:off x="2766025" y="3202100"/>
              <a:ext cx="4584875" cy="964700"/>
            </a:xfrm>
            <a:custGeom>
              <a:rect b="b" l="l" r="r" t="t"/>
              <a:pathLst>
                <a:path extrusionOk="0" h="38588" w="183395">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p:nvPr/>
          </p:nvSpPr>
          <p:spPr>
            <a:xfrm>
              <a:off x="2735900" y="3141850"/>
              <a:ext cx="71075" cy="71100"/>
            </a:xfrm>
            <a:custGeom>
              <a:rect b="b" l="l" r="r" t="t"/>
              <a:pathLst>
                <a:path extrusionOk="0" h="2844" w="2843">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 name="Google Shape;531;p25"/>
          <p:cNvSpPr txBox="1"/>
          <p:nvPr>
            <p:ph idx="1" type="subTitle"/>
          </p:nvPr>
        </p:nvSpPr>
        <p:spPr>
          <a:xfrm>
            <a:off x="671387" y="1951650"/>
            <a:ext cx="3012300" cy="78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3F3F3"/>
                </a:solidFill>
              </a:rPr>
              <a:t>Our Solution includes the creation of a Chatbot implemented in Python-Tkinter which can put targeted questions and store the user inputs upon which Natural Language Processing is applied. In addition, we have a Web Application which can put forward questions and store them in a File upon which Machine Learning Algorithms can be processed.</a:t>
            </a:r>
            <a:endParaRPr sz="1000">
              <a:solidFill>
                <a:srgbClr val="F3F3F3"/>
              </a:solidFill>
            </a:endParaRPr>
          </a:p>
          <a:p>
            <a:pPr indent="0" lvl="0" marL="0" rtl="0" algn="ctr">
              <a:spcBef>
                <a:spcPts val="1600"/>
              </a:spcBef>
              <a:spcAft>
                <a:spcPts val="1600"/>
              </a:spcAft>
              <a:buNone/>
            </a:pPr>
            <a:r>
              <a:t/>
            </a:r>
            <a:endParaRPr sz="1000">
              <a:solidFill>
                <a:srgbClr val="F3F3F3"/>
              </a:solidFill>
            </a:endParaRPr>
          </a:p>
        </p:txBody>
      </p:sp>
      <p:sp>
        <p:nvSpPr>
          <p:cNvPr id="532" name="Google Shape;532;p2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533" name="Google Shape;533;p25"/>
          <p:cNvSpPr txBox="1"/>
          <p:nvPr>
            <p:ph type="title"/>
          </p:nvPr>
        </p:nvSpPr>
        <p:spPr>
          <a:xfrm>
            <a:off x="5243609" y="2259300"/>
            <a:ext cx="2797200" cy="62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F3F3"/>
                </a:solidFill>
              </a:rPr>
              <a:t>SOLUTION</a:t>
            </a:r>
            <a:endParaRPr>
              <a:solidFill>
                <a:srgbClr val="F3F3F3"/>
              </a:solidFill>
            </a:endParaRPr>
          </a:p>
        </p:txBody>
      </p:sp>
      <p:pic>
        <p:nvPicPr>
          <p:cNvPr id="534" name="Google Shape;534;p25"/>
          <p:cNvPicPr preferRelativeResize="0"/>
          <p:nvPr/>
        </p:nvPicPr>
        <p:blipFill>
          <a:blip r:embed="rId3">
            <a:alphaModFix/>
          </a:blip>
          <a:stretch>
            <a:fillRect/>
          </a:stretch>
        </p:blipFill>
        <p:spPr>
          <a:xfrm flipH="1" rot="5400000">
            <a:off x="5873238" y="1852038"/>
            <a:ext cx="3371849" cy="1439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8" name="Shape 538"/>
        <p:cNvGrpSpPr/>
        <p:nvPr/>
      </p:nvGrpSpPr>
      <p:grpSpPr>
        <a:xfrm>
          <a:off x="0" y="0"/>
          <a:ext cx="0" cy="0"/>
          <a:chOff x="0" y="0"/>
          <a:chExt cx="0" cy="0"/>
        </a:xfrm>
      </p:grpSpPr>
      <p:sp>
        <p:nvSpPr>
          <p:cNvPr id="539" name="Google Shape;539;p26"/>
          <p:cNvSpPr txBox="1"/>
          <p:nvPr>
            <p:ph type="ctrTitle"/>
          </p:nvPr>
        </p:nvSpPr>
        <p:spPr>
          <a:xfrm>
            <a:off x="3106091" y="-59257"/>
            <a:ext cx="29385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3F3F3"/>
                </a:solidFill>
              </a:rPr>
              <a:t>WHAT MAKES IT BETTER?</a:t>
            </a:r>
            <a:endParaRPr>
              <a:solidFill>
                <a:srgbClr val="F3F3F3"/>
              </a:solidFill>
            </a:endParaRPr>
          </a:p>
        </p:txBody>
      </p:sp>
      <p:pic>
        <p:nvPicPr>
          <p:cNvPr id="540" name="Google Shape;540;p26"/>
          <p:cNvPicPr preferRelativeResize="0"/>
          <p:nvPr/>
        </p:nvPicPr>
        <p:blipFill rotWithShape="1">
          <a:blip r:embed="rId4">
            <a:alphaModFix/>
          </a:blip>
          <a:srcRect b="2555" l="5927" r="2177" t="2783"/>
          <a:stretch/>
        </p:blipFill>
        <p:spPr>
          <a:xfrm>
            <a:off x="2981325" y="1045675"/>
            <a:ext cx="3324224" cy="3420649"/>
          </a:xfrm>
          <a:prstGeom prst="rect">
            <a:avLst/>
          </a:prstGeom>
          <a:noFill/>
          <a:ln>
            <a:noFill/>
          </a:ln>
        </p:spPr>
      </p:pic>
      <p:sp>
        <p:nvSpPr>
          <p:cNvPr id="541" name="Google Shape;541;p26"/>
          <p:cNvSpPr txBox="1"/>
          <p:nvPr>
            <p:ph idx="7" type="ctrTitle"/>
          </p:nvPr>
        </p:nvSpPr>
        <p:spPr>
          <a:xfrm>
            <a:off x="504925" y="1367607"/>
            <a:ext cx="1881300" cy="644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F3F3F3"/>
                </a:solidFill>
                <a:latin typeface="Teko"/>
                <a:ea typeface="Teko"/>
                <a:cs typeface="Teko"/>
                <a:sym typeface="Teko"/>
              </a:rPr>
              <a:t>STRENGTHS</a:t>
            </a:r>
            <a:endParaRPr>
              <a:solidFill>
                <a:srgbClr val="F3F3F3"/>
              </a:solidFill>
              <a:latin typeface="Teko"/>
              <a:ea typeface="Teko"/>
              <a:cs typeface="Teko"/>
              <a:sym typeface="Teko"/>
            </a:endParaRPr>
          </a:p>
        </p:txBody>
      </p:sp>
      <p:sp>
        <p:nvSpPr>
          <p:cNvPr id="542" name="Google Shape;542;p26"/>
          <p:cNvSpPr txBox="1"/>
          <p:nvPr>
            <p:ph idx="8" type="subTitle"/>
          </p:nvPr>
        </p:nvSpPr>
        <p:spPr>
          <a:xfrm>
            <a:off x="504938" y="1934009"/>
            <a:ext cx="1881300" cy="111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3F3F3"/>
                </a:solidFill>
              </a:rPr>
              <a:t>Usage of Intelligent Algorithms allows for better detection of depression trends among users.</a:t>
            </a:r>
            <a:endParaRPr>
              <a:solidFill>
                <a:srgbClr val="F3F3F3"/>
              </a:solidFill>
            </a:endParaRPr>
          </a:p>
        </p:txBody>
      </p:sp>
      <p:sp>
        <p:nvSpPr>
          <p:cNvPr id="543" name="Google Shape;543;p26"/>
          <p:cNvSpPr txBox="1"/>
          <p:nvPr>
            <p:ph idx="1" type="subTitle"/>
          </p:nvPr>
        </p:nvSpPr>
        <p:spPr>
          <a:xfrm>
            <a:off x="504925" y="3795900"/>
            <a:ext cx="1881300" cy="111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3F3F3"/>
                </a:solidFill>
              </a:rPr>
              <a:t>Using a Python Tkinter Application by implementing a Chatbot and also a Web Application where the questions can be put in an easy format</a:t>
            </a:r>
            <a:endParaRPr>
              <a:solidFill>
                <a:srgbClr val="F3F3F3"/>
              </a:solidFill>
            </a:endParaRPr>
          </a:p>
        </p:txBody>
      </p:sp>
      <p:sp>
        <p:nvSpPr>
          <p:cNvPr id="544" name="Google Shape;544;p26"/>
          <p:cNvSpPr txBox="1"/>
          <p:nvPr>
            <p:ph idx="4" type="subTitle"/>
          </p:nvPr>
        </p:nvSpPr>
        <p:spPr>
          <a:xfrm>
            <a:off x="6531375" y="1513062"/>
            <a:ext cx="18813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3F3F3"/>
                </a:solidFill>
              </a:rPr>
              <a:t>Chatbot provides a great deal of other functionality like Weather Reporting, Google Search Option and a host of other tasks</a:t>
            </a:r>
            <a:endParaRPr>
              <a:solidFill>
                <a:srgbClr val="F3F3F3"/>
              </a:solidFill>
            </a:endParaRPr>
          </a:p>
        </p:txBody>
      </p:sp>
      <p:sp>
        <p:nvSpPr>
          <p:cNvPr id="545" name="Google Shape;545;p26"/>
          <p:cNvSpPr txBox="1"/>
          <p:nvPr>
            <p:ph idx="6" type="subTitle"/>
          </p:nvPr>
        </p:nvSpPr>
        <p:spPr>
          <a:xfrm>
            <a:off x="6531363" y="3369137"/>
            <a:ext cx="18813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3F3F3"/>
                </a:solidFill>
              </a:rPr>
              <a:t>We got to learn Natural Language Processing and Machine Learning as part of this hackathon and were able to implement a project on the same.</a:t>
            </a:r>
            <a:endParaRPr>
              <a:solidFill>
                <a:srgbClr val="F3F3F3"/>
              </a:solidFill>
            </a:endParaRPr>
          </a:p>
        </p:txBody>
      </p:sp>
      <p:sp>
        <p:nvSpPr>
          <p:cNvPr id="546" name="Google Shape;546;p26"/>
          <p:cNvSpPr txBox="1"/>
          <p:nvPr>
            <p:ph idx="3" type="ctrTitle"/>
          </p:nvPr>
        </p:nvSpPr>
        <p:spPr>
          <a:xfrm>
            <a:off x="6531363" y="923712"/>
            <a:ext cx="1881300" cy="6447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F3F3"/>
                </a:solidFill>
                <a:latin typeface="Teko"/>
                <a:ea typeface="Teko"/>
                <a:cs typeface="Teko"/>
                <a:sym typeface="Teko"/>
              </a:rPr>
              <a:t>FUNCTIONALITY</a:t>
            </a:r>
            <a:endParaRPr>
              <a:solidFill>
                <a:srgbClr val="F3F3F3"/>
              </a:solidFill>
              <a:latin typeface="Teko"/>
              <a:ea typeface="Teko"/>
              <a:cs typeface="Teko"/>
              <a:sym typeface="Teko"/>
            </a:endParaRPr>
          </a:p>
        </p:txBody>
      </p:sp>
      <p:sp>
        <p:nvSpPr>
          <p:cNvPr id="547" name="Google Shape;547;p26"/>
          <p:cNvSpPr txBox="1"/>
          <p:nvPr>
            <p:ph idx="5" type="ctrTitle"/>
          </p:nvPr>
        </p:nvSpPr>
        <p:spPr>
          <a:xfrm>
            <a:off x="6531350" y="2788462"/>
            <a:ext cx="1881300" cy="6447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F3F3"/>
                </a:solidFill>
                <a:latin typeface="Teko"/>
                <a:ea typeface="Teko"/>
                <a:cs typeface="Teko"/>
                <a:sym typeface="Teko"/>
              </a:rPr>
              <a:t>OPPORTUNITIES</a:t>
            </a:r>
            <a:endParaRPr>
              <a:solidFill>
                <a:srgbClr val="F3F3F3"/>
              </a:solidFill>
              <a:latin typeface="Teko"/>
              <a:ea typeface="Teko"/>
              <a:cs typeface="Teko"/>
              <a:sym typeface="Teko"/>
            </a:endParaRPr>
          </a:p>
        </p:txBody>
      </p:sp>
      <p:sp>
        <p:nvSpPr>
          <p:cNvPr id="548" name="Google Shape;548;p26"/>
          <p:cNvSpPr txBox="1"/>
          <p:nvPr>
            <p:ph idx="2" type="ctrTitle"/>
          </p:nvPr>
        </p:nvSpPr>
        <p:spPr>
          <a:xfrm>
            <a:off x="504913" y="3206550"/>
            <a:ext cx="1881300" cy="644700"/>
          </a:xfrm>
          <a:prstGeom prst="rect">
            <a:avLst/>
          </a:prstGeom>
          <a:ln>
            <a:noFill/>
          </a:ln>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F3F3F3"/>
                </a:solidFill>
                <a:latin typeface="Teko"/>
                <a:ea typeface="Teko"/>
                <a:cs typeface="Teko"/>
                <a:sym typeface="Teko"/>
              </a:rPr>
              <a:t>DEPLOYMENT</a:t>
            </a:r>
            <a:endParaRPr>
              <a:solidFill>
                <a:srgbClr val="F3F3F3"/>
              </a:solidFill>
              <a:latin typeface="Teko"/>
              <a:ea typeface="Teko"/>
              <a:cs typeface="Teko"/>
              <a:sym typeface="Teko"/>
            </a:endParaRPr>
          </a:p>
        </p:txBody>
      </p:sp>
      <p:sp>
        <p:nvSpPr>
          <p:cNvPr id="549" name="Google Shape;549;p26"/>
          <p:cNvSpPr/>
          <p:nvPr/>
        </p:nvSpPr>
        <p:spPr>
          <a:xfrm>
            <a:off x="4510200" y="3725325"/>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5550600" y="2690300"/>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4510200" y="1655725"/>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 name="Google Shape;552;p26"/>
          <p:cNvCxnSpPr>
            <a:stCxn id="551" idx="3"/>
          </p:cNvCxnSpPr>
          <p:nvPr/>
        </p:nvCxnSpPr>
        <p:spPr>
          <a:xfrm flipH="1" rot="10800000">
            <a:off x="4633800" y="1369825"/>
            <a:ext cx="1878300" cy="347700"/>
          </a:xfrm>
          <a:prstGeom prst="bentConnector3">
            <a:avLst>
              <a:gd fmla="val 50000" name="adj1"/>
            </a:avLst>
          </a:prstGeom>
          <a:noFill/>
          <a:ln cap="flat" cmpd="sng" w="9525">
            <a:solidFill>
              <a:schemeClr val="lt2"/>
            </a:solidFill>
            <a:prstDash val="lgDash"/>
            <a:round/>
            <a:headEnd len="med" w="med" type="none"/>
            <a:tailEnd len="med" w="med" type="none"/>
          </a:ln>
        </p:spPr>
      </p:cxnSp>
      <p:cxnSp>
        <p:nvCxnSpPr>
          <p:cNvPr id="553" name="Google Shape;553;p26"/>
          <p:cNvCxnSpPr>
            <a:stCxn id="550" idx="3"/>
          </p:cNvCxnSpPr>
          <p:nvPr/>
        </p:nvCxnSpPr>
        <p:spPr>
          <a:xfrm>
            <a:off x="5674200" y="2752100"/>
            <a:ext cx="864900" cy="466800"/>
          </a:xfrm>
          <a:prstGeom prst="bentConnector3">
            <a:avLst>
              <a:gd fmla="val 50000" name="adj1"/>
            </a:avLst>
          </a:prstGeom>
          <a:noFill/>
          <a:ln cap="flat" cmpd="sng" w="9525">
            <a:solidFill>
              <a:schemeClr val="lt2"/>
            </a:solidFill>
            <a:prstDash val="lgDash"/>
            <a:round/>
            <a:headEnd len="med" w="med" type="none"/>
            <a:tailEnd len="med" w="med" type="none"/>
          </a:ln>
        </p:spPr>
      </p:cxnSp>
      <p:cxnSp>
        <p:nvCxnSpPr>
          <p:cNvPr id="554" name="Google Shape;554;p26"/>
          <p:cNvCxnSpPr/>
          <p:nvPr/>
        </p:nvCxnSpPr>
        <p:spPr>
          <a:xfrm rot="10800000">
            <a:off x="2382300" y="1828875"/>
            <a:ext cx="1119900" cy="869700"/>
          </a:xfrm>
          <a:prstGeom prst="bentConnector3">
            <a:avLst>
              <a:gd fmla="val 50000" name="adj1"/>
            </a:avLst>
          </a:prstGeom>
          <a:noFill/>
          <a:ln cap="flat" cmpd="sng" w="9525">
            <a:solidFill>
              <a:schemeClr val="lt2"/>
            </a:solidFill>
            <a:prstDash val="lgDash"/>
            <a:round/>
            <a:headEnd len="med" w="med" type="none"/>
            <a:tailEnd len="med" w="med" type="none"/>
          </a:ln>
        </p:spPr>
      </p:cxnSp>
      <p:cxnSp>
        <p:nvCxnSpPr>
          <p:cNvPr id="555" name="Google Shape;555;p26"/>
          <p:cNvCxnSpPr>
            <a:stCxn id="549" idx="1"/>
          </p:cNvCxnSpPr>
          <p:nvPr/>
        </p:nvCxnSpPr>
        <p:spPr>
          <a:xfrm rot="10800000">
            <a:off x="2377200" y="3641625"/>
            <a:ext cx="2133000" cy="145500"/>
          </a:xfrm>
          <a:prstGeom prst="bentConnector3">
            <a:avLst>
              <a:gd fmla="val 50000" name="adj1"/>
            </a:avLst>
          </a:prstGeom>
          <a:noFill/>
          <a:ln cap="flat" cmpd="sng" w="9525">
            <a:solidFill>
              <a:schemeClr val="lt2"/>
            </a:solidFill>
            <a:prstDash val="lgDash"/>
            <a:round/>
            <a:headEnd len="med" w="med" type="none"/>
            <a:tailEnd len="med" w="med" type="none"/>
          </a:ln>
        </p:spPr>
      </p:cxnSp>
      <p:grpSp>
        <p:nvGrpSpPr>
          <p:cNvPr id="556" name="Google Shape;556;p26"/>
          <p:cNvGrpSpPr/>
          <p:nvPr/>
        </p:nvGrpSpPr>
        <p:grpSpPr>
          <a:xfrm>
            <a:off x="4386421" y="2608276"/>
            <a:ext cx="377870" cy="288096"/>
            <a:chOff x="1190625" y="858100"/>
            <a:chExt cx="5219200" cy="3979225"/>
          </a:xfrm>
        </p:grpSpPr>
        <p:sp>
          <p:nvSpPr>
            <p:cNvPr id="557" name="Google Shape;557;p26"/>
            <p:cNvSpPr/>
            <p:nvPr/>
          </p:nvSpPr>
          <p:spPr>
            <a:xfrm>
              <a:off x="1190625" y="1346375"/>
              <a:ext cx="309900" cy="300125"/>
            </a:xfrm>
            <a:custGeom>
              <a:rect b="b" l="l" r="r" t="t"/>
              <a:pathLst>
                <a:path extrusionOk="0" h="12005" w="12396">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p:nvPr/>
          </p:nvSpPr>
          <p:spPr>
            <a:xfrm>
              <a:off x="6099900" y="1346375"/>
              <a:ext cx="309925" cy="300125"/>
            </a:xfrm>
            <a:custGeom>
              <a:rect b="b" l="l" r="r" t="t"/>
              <a:pathLst>
                <a:path extrusionOk="0" h="12005" w="12397">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6"/>
            <p:cNvSpPr/>
            <p:nvPr/>
          </p:nvSpPr>
          <p:spPr>
            <a:xfrm>
              <a:off x="1190625" y="4048925"/>
              <a:ext cx="309900" cy="300125"/>
            </a:xfrm>
            <a:custGeom>
              <a:rect b="b" l="l" r="r" t="t"/>
              <a:pathLst>
                <a:path extrusionOk="0" h="12005" w="12396">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6"/>
            <p:cNvSpPr/>
            <p:nvPr/>
          </p:nvSpPr>
          <p:spPr>
            <a:xfrm>
              <a:off x="6099900" y="4048925"/>
              <a:ext cx="309925" cy="300125"/>
            </a:xfrm>
            <a:custGeom>
              <a:rect b="b" l="l" r="r" t="t"/>
              <a:pathLst>
                <a:path extrusionOk="0" h="12005" w="12397">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a:off x="3612650" y="858100"/>
              <a:ext cx="375150" cy="257500"/>
            </a:xfrm>
            <a:custGeom>
              <a:rect b="b" l="l" r="r" t="t"/>
              <a:pathLst>
                <a:path extrusionOk="0" h="10300" w="15006">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6"/>
            <p:cNvSpPr/>
            <p:nvPr/>
          </p:nvSpPr>
          <p:spPr>
            <a:xfrm>
              <a:off x="3612650" y="4579400"/>
              <a:ext cx="375150" cy="257925"/>
            </a:xfrm>
            <a:custGeom>
              <a:rect b="b" l="l" r="r" t="t"/>
              <a:pathLst>
                <a:path extrusionOk="0" h="10317" w="15006">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6"/>
            <p:cNvSpPr/>
            <p:nvPr/>
          </p:nvSpPr>
          <p:spPr>
            <a:xfrm>
              <a:off x="3203250" y="2222225"/>
              <a:ext cx="1193925" cy="1250975"/>
            </a:xfrm>
            <a:custGeom>
              <a:rect b="b" l="l" r="r" t="t"/>
              <a:pathLst>
                <a:path extrusionOk="0" h="50039" w="47757">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6"/>
            <p:cNvSpPr/>
            <p:nvPr/>
          </p:nvSpPr>
          <p:spPr>
            <a:xfrm>
              <a:off x="1243625" y="1283575"/>
              <a:ext cx="5113175" cy="3129100"/>
            </a:xfrm>
            <a:custGeom>
              <a:rect b="b" l="l" r="r" t="t"/>
              <a:pathLst>
                <a:path extrusionOk="0" h="125164" w="204527">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lnTo>
                    <a:pt x="137199" y="12103"/>
                  </a:ln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lnTo>
                    <a:pt x="67393" y="12070"/>
                  </a:ln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6"/>
            <p:cNvSpPr/>
            <p:nvPr/>
          </p:nvSpPr>
          <p:spPr>
            <a:xfrm>
              <a:off x="4627125" y="2767775"/>
              <a:ext cx="307450" cy="685875"/>
            </a:xfrm>
            <a:custGeom>
              <a:rect b="b" l="l" r="r" t="t"/>
              <a:pathLst>
                <a:path extrusionOk="0" h="27435" w="12298">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6"/>
            <p:cNvSpPr/>
            <p:nvPr/>
          </p:nvSpPr>
          <p:spPr>
            <a:xfrm>
              <a:off x="4238125" y="1853850"/>
              <a:ext cx="565150" cy="541275"/>
            </a:xfrm>
            <a:custGeom>
              <a:rect b="b" l="l" r="r" t="t"/>
              <a:pathLst>
                <a:path extrusionOk="0" h="21651" w="22606">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6"/>
            <p:cNvSpPr/>
            <p:nvPr/>
          </p:nvSpPr>
          <p:spPr>
            <a:xfrm>
              <a:off x="2665850" y="2242850"/>
              <a:ext cx="306650" cy="683975"/>
            </a:xfrm>
            <a:custGeom>
              <a:rect b="b" l="l" r="r" t="t"/>
              <a:pathLst>
                <a:path extrusionOk="0" h="27359" w="12266">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6"/>
            <p:cNvSpPr/>
            <p:nvPr/>
          </p:nvSpPr>
          <p:spPr>
            <a:xfrm>
              <a:off x="2796325" y="3299700"/>
              <a:ext cx="564350" cy="541300"/>
            </a:xfrm>
            <a:custGeom>
              <a:rect b="b" l="l" r="r" t="t"/>
              <a:pathLst>
                <a:path extrusionOk="0" h="21652" w="22574">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6"/>
            <p:cNvSpPr/>
            <p:nvPr/>
          </p:nvSpPr>
          <p:spPr>
            <a:xfrm>
              <a:off x="3723550" y="3685450"/>
              <a:ext cx="694000" cy="296625"/>
            </a:xfrm>
            <a:custGeom>
              <a:rect b="b" l="l" r="r" t="t"/>
              <a:pathLst>
                <a:path extrusionOk="0" h="11865" w="27760">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6"/>
            <p:cNvSpPr/>
            <p:nvPr/>
          </p:nvSpPr>
          <p:spPr>
            <a:xfrm>
              <a:off x="3182050" y="1713350"/>
              <a:ext cx="694025" cy="297675"/>
            </a:xfrm>
            <a:custGeom>
              <a:rect b="b" l="l" r="r" t="t"/>
              <a:pathLst>
                <a:path extrusionOk="0" h="11907" w="27761">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26"/>
          <p:cNvSpPr/>
          <p:nvPr/>
        </p:nvSpPr>
        <p:spPr>
          <a:xfrm>
            <a:off x="3440275" y="2632825"/>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75" name="Shape 575"/>
        <p:cNvGrpSpPr/>
        <p:nvPr/>
      </p:nvGrpSpPr>
      <p:grpSpPr>
        <a:xfrm>
          <a:off x="0" y="0"/>
          <a:ext cx="0" cy="0"/>
          <a:chOff x="0" y="0"/>
          <a:chExt cx="0" cy="0"/>
        </a:xfrm>
      </p:grpSpPr>
      <p:sp>
        <p:nvSpPr>
          <p:cNvPr id="576" name="Google Shape;576;p27"/>
          <p:cNvSpPr txBox="1"/>
          <p:nvPr/>
        </p:nvSpPr>
        <p:spPr>
          <a:xfrm>
            <a:off x="4247799" y="2599417"/>
            <a:ext cx="987600" cy="282000"/>
          </a:xfrm>
          <a:prstGeom prst="rect">
            <a:avLst/>
          </a:prstGeom>
          <a:noFill/>
          <a:ln>
            <a:noFill/>
          </a:ln>
        </p:spPr>
        <p:txBody>
          <a:bodyPr anchorCtr="0" anchor="t" bIns="0" lIns="0" spcFirstLastPara="1" rIns="0" wrap="square" tIns="67600">
            <a:noAutofit/>
          </a:bodyPr>
          <a:lstStyle/>
          <a:p>
            <a:pPr indent="0" lvl="0" marL="0" marR="0" rtl="0" algn="l">
              <a:lnSpc>
                <a:spcPct val="100000"/>
              </a:lnSpc>
              <a:spcBef>
                <a:spcPts val="0"/>
              </a:spcBef>
              <a:spcAft>
                <a:spcPts val="0"/>
              </a:spcAft>
              <a:buNone/>
            </a:pPr>
            <a:r>
              <a:rPr lang="es" sz="1800">
                <a:solidFill>
                  <a:srgbClr val="F3F3F3"/>
                </a:solidFill>
                <a:latin typeface="Teko"/>
                <a:ea typeface="Teko"/>
                <a:cs typeface="Teko"/>
                <a:sym typeface="Teko"/>
              </a:rPr>
              <a:t>CHATBOT</a:t>
            </a:r>
            <a:endParaRPr sz="1800">
              <a:solidFill>
                <a:srgbClr val="F3F3F3"/>
              </a:solidFill>
              <a:latin typeface="Teko"/>
              <a:ea typeface="Teko"/>
              <a:cs typeface="Teko"/>
              <a:sym typeface="Teko"/>
            </a:endParaRPr>
          </a:p>
        </p:txBody>
      </p:sp>
      <p:sp>
        <p:nvSpPr>
          <p:cNvPr id="577" name="Google Shape;577;p27"/>
          <p:cNvSpPr txBox="1"/>
          <p:nvPr/>
        </p:nvSpPr>
        <p:spPr>
          <a:xfrm>
            <a:off x="4247799" y="3978565"/>
            <a:ext cx="987600" cy="282000"/>
          </a:xfrm>
          <a:prstGeom prst="rect">
            <a:avLst/>
          </a:prstGeom>
          <a:noFill/>
          <a:ln>
            <a:noFill/>
          </a:ln>
        </p:spPr>
        <p:txBody>
          <a:bodyPr anchorCtr="0" anchor="t" bIns="0" lIns="0" spcFirstLastPara="1" rIns="0" wrap="square" tIns="67600">
            <a:noAutofit/>
          </a:bodyPr>
          <a:lstStyle/>
          <a:p>
            <a:pPr indent="0" lvl="0" marL="0" marR="0" rtl="0" algn="l">
              <a:lnSpc>
                <a:spcPct val="100000"/>
              </a:lnSpc>
              <a:spcBef>
                <a:spcPts val="0"/>
              </a:spcBef>
              <a:spcAft>
                <a:spcPts val="0"/>
              </a:spcAft>
              <a:buNone/>
            </a:pPr>
            <a:r>
              <a:rPr lang="es" sz="1800">
                <a:solidFill>
                  <a:srgbClr val="F3F3F3"/>
                </a:solidFill>
                <a:latin typeface="Teko"/>
                <a:ea typeface="Teko"/>
                <a:cs typeface="Teko"/>
                <a:sym typeface="Teko"/>
              </a:rPr>
              <a:t>ML Process</a:t>
            </a:r>
            <a:endParaRPr sz="1800">
              <a:solidFill>
                <a:srgbClr val="F3F3F3"/>
              </a:solidFill>
              <a:latin typeface="Teko"/>
              <a:ea typeface="Teko"/>
              <a:cs typeface="Teko"/>
              <a:sym typeface="Teko"/>
            </a:endParaRPr>
          </a:p>
        </p:txBody>
      </p:sp>
      <p:sp>
        <p:nvSpPr>
          <p:cNvPr id="578" name="Google Shape;578;p27"/>
          <p:cNvSpPr txBox="1"/>
          <p:nvPr/>
        </p:nvSpPr>
        <p:spPr>
          <a:xfrm>
            <a:off x="4247799" y="3285183"/>
            <a:ext cx="987600" cy="282000"/>
          </a:xfrm>
          <a:prstGeom prst="rect">
            <a:avLst/>
          </a:prstGeom>
          <a:noFill/>
          <a:ln>
            <a:noFill/>
          </a:ln>
        </p:spPr>
        <p:txBody>
          <a:bodyPr anchorCtr="0" anchor="t" bIns="0" lIns="0" spcFirstLastPara="1" rIns="0" wrap="square" tIns="67600">
            <a:noAutofit/>
          </a:bodyPr>
          <a:lstStyle/>
          <a:p>
            <a:pPr indent="0" lvl="0" marL="0" marR="0" rtl="0" algn="l">
              <a:lnSpc>
                <a:spcPct val="100000"/>
              </a:lnSpc>
              <a:spcBef>
                <a:spcPts val="0"/>
              </a:spcBef>
              <a:spcAft>
                <a:spcPts val="0"/>
              </a:spcAft>
              <a:buNone/>
            </a:pPr>
            <a:r>
              <a:rPr lang="es" sz="1800">
                <a:solidFill>
                  <a:srgbClr val="F3F3F3"/>
                </a:solidFill>
                <a:latin typeface="Teko"/>
                <a:ea typeface="Teko"/>
                <a:cs typeface="Teko"/>
                <a:sym typeface="Teko"/>
              </a:rPr>
              <a:t>Web App</a:t>
            </a:r>
            <a:endParaRPr sz="1800">
              <a:solidFill>
                <a:srgbClr val="F3F3F3"/>
              </a:solidFill>
              <a:latin typeface="Teko"/>
              <a:ea typeface="Teko"/>
              <a:cs typeface="Teko"/>
              <a:sym typeface="Teko"/>
            </a:endParaRPr>
          </a:p>
        </p:txBody>
      </p:sp>
      <p:sp>
        <p:nvSpPr>
          <p:cNvPr id="579" name="Google Shape;579;p27"/>
          <p:cNvSpPr txBox="1"/>
          <p:nvPr/>
        </p:nvSpPr>
        <p:spPr>
          <a:xfrm>
            <a:off x="5135063" y="2519804"/>
            <a:ext cx="2277600" cy="5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3F3F3"/>
                </a:solidFill>
                <a:latin typeface="Source Code Pro Light"/>
                <a:ea typeface="Source Code Pro Light"/>
                <a:cs typeface="Source Code Pro Light"/>
                <a:sym typeface="Source Code Pro Light"/>
              </a:rPr>
              <a:t>An easy to go Chatbot where the user can put various questions and get their answers.</a:t>
            </a:r>
            <a:endParaRPr sz="1000">
              <a:solidFill>
                <a:srgbClr val="F3F3F3"/>
              </a:solidFill>
              <a:latin typeface="Source Code Pro Light"/>
              <a:ea typeface="Source Code Pro Light"/>
              <a:cs typeface="Source Code Pro Light"/>
              <a:sym typeface="Source Code Pro Light"/>
            </a:endParaRPr>
          </a:p>
        </p:txBody>
      </p:sp>
      <p:sp>
        <p:nvSpPr>
          <p:cNvPr id="580" name="Google Shape;580;p27"/>
          <p:cNvSpPr txBox="1"/>
          <p:nvPr/>
        </p:nvSpPr>
        <p:spPr>
          <a:xfrm>
            <a:off x="5135063" y="3199917"/>
            <a:ext cx="2277600" cy="5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3F3F3"/>
                </a:solidFill>
                <a:latin typeface="Source Code Pro Light"/>
                <a:ea typeface="Source Code Pro Light"/>
                <a:cs typeface="Source Code Pro Light"/>
                <a:sym typeface="Source Code Pro Light"/>
              </a:rPr>
              <a:t>A Web Application deployed using a Third-Party Application which can put questions to user.</a:t>
            </a:r>
            <a:endParaRPr sz="1000">
              <a:solidFill>
                <a:srgbClr val="F3F3F3"/>
              </a:solidFill>
              <a:latin typeface="Source Code Pro Light"/>
              <a:ea typeface="Source Code Pro Light"/>
              <a:cs typeface="Source Code Pro Light"/>
              <a:sym typeface="Source Code Pro Light"/>
            </a:endParaRPr>
          </a:p>
        </p:txBody>
      </p:sp>
      <p:sp>
        <p:nvSpPr>
          <p:cNvPr id="581" name="Google Shape;581;p27"/>
          <p:cNvSpPr txBox="1"/>
          <p:nvPr/>
        </p:nvSpPr>
        <p:spPr>
          <a:xfrm>
            <a:off x="5135063" y="3888977"/>
            <a:ext cx="2277600" cy="5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3F3F3"/>
                </a:solidFill>
                <a:latin typeface="Source Code Pro Light"/>
                <a:ea typeface="Source Code Pro Light"/>
                <a:cs typeface="Source Code Pro Light"/>
                <a:sym typeface="Source Code Pro Light"/>
              </a:rPr>
              <a:t>A ML Approach to process the entire dataset and express the results on a Jupyter Notebook.</a:t>
            </a:r>
            <a:endParaRPr sz="1000">
              <a:solidFill>
                <a:srgbClr val="F3F3F3"/>
              </a:solidFill>
              <a:latin typeface="Source Code Pro Light"/>
              <a:ea typeface="Source Code Pro Light"/>
              <a:cs typeface="Source Code Pro Light"/>
              <a:sym typeface="Source Code Pro Light"/>
            </a:endParaRPr>
          </a:p>
        </p:txBody>
      </p:sp>
      <p:sp>
        <p:nvSpPr>
          <p:cNvPr id="582" name="Google Shape;582;p27"/>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3F3F3"/>
                </a:solidFill>
              </a:rPr>
              <a:t>OUR PLANS</a:t>
            </a:r>
            <a:endParaRPr>
              <a:solidFill>
                <a:srgbClr val="F3F3F3"/>
              </a:solidFill>
            </a:endParaRPr>
          </a:p>
        </p:txBody>
      </p:sp>
      <p:grpSp>
        <p:nvGrpSpPr>
          <p:cNvPr id="583" name="Google Shape;583;p27"/>
          <p:cNvGrpSpPr/>
          <p:nvPr/>
        </p:nvGrpSpPr>
        <p:grpSpPr>
          <a:xfrm>
            <a:off x="719993" y="945157"/>
            <a:ext cx="3675432" cy="3405599"/>
            <a:chOff x="985625" y="238500"/>
            <a:chExt cx="5643225" cy="5228925"/>
          </a:xfrm>
        </p:grpSpPr>
        <p:sp>
          <p:nvSpPr>
            <p:cNvPr id="584" name="Google Shape;584;p27"/>
            <p:cNvSpPr/>
            <p:nvPr/>
          </p:nvSpPr>
          <p:spPr>
            <a:xfrm>
              <a:off x="5612675" y="5222325"/>
              <a:ext cx="236000" cy="245100"/>
            </a:xfrm>
            <a:custGeom>
              <a:rect b="b" l="l" r="r" t="t"/>
              <a:pathLst>
                <a:path extrusionOk="0" h="9804" w="9440">
                  <a:moveTo>
                    <a:pt x="0" y="0"/>
                  </a:moveTo>
                  <a:lnTo>
                    <a:pt x="0" y="9803"/>
                  </a:lnTo>
                  <a:lnTo>
                    <a:pt x="9440" y="4910"/>
                  </a:lnTo>
                  <a:lnTo>
                    <a:pt x="0"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7"/>
            <p:cNvSpPr/>
            <p:nvPr/>
          </p:nvSpPr>
          <p:spPr>
            <a:xfrm>
              <a:off x="5631600" y="334000"/>
              <a:ext cx="202475" cy="123950"/>
            </a:xfrm>
            <a:custGeom>
              <a:rect b="b" l="l" r="r" t="t"/>
              <a:pathLst>
                <a:path extrusionOk="0" h="4958" w="8099">
                  <a:moveTo>
                    <a:pt x="1" y="1"/>
                  </a:moveTo>
                  <a:lnTo>
                    <a:pt x="1" y="4137"/>
                  </a:lnTo>
                  <a:lnTo>
                    <a:pt x="1121" y="4168"/>
                  </a:lnTo>
                  <a:cubicBezTo>
                    <a:pt x="1453" y="4168"/>
                    <a:pt x="1848" y="4200"/>
                    <a:pt x="2274" y="4231"/>
                  </a:cubicBezTo>
                  <a:cubicBezTo>
                    <a:pt x="2700" y="4263"/>
                    <a:pt x="3158" y="4279"/>
                    <a:pt x="3600" y="4358"/>
                  </a:cubicBezTo>
                  <a:cubicBezTo>
                    <a:pt x="4799" y="4484"/>
                    <a:pt x="5983" y="4689"/>
                    <a:pt x="7167" y="4957"/>
                  </a:cubicBezTo>
                  <a:lnTo>
                    <a:pt x="8099" y="916"/>
                  </a:lnTo>
                  <a:cubicBezTo>
                    <a:pt x="6757" y="616"/>
                    <a:pt x="5415" y="380"/>
                    <a:pt x="4058" y="238"/>
                  </a:cubicBezTo>
                  <a:cubicBezTo>
                    <a:pt x="3552" y="159"/>
                    <a:pt x="3047" y="143"/>
                    <a:pt x="2574" y="96"/>
                  </a:cubicBezTo>
                  <a:cubicBezTo>
                    <a:pt x="2100" y="64"/>
                    <a:pt x="1642" y="32"/>
                    <a:pt x="1264" y="32"/>
                  </a:cubicBezTo>
                  <a:lnTo>
                    <a:pt x="1"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7"/>
            <p:cNvSpPr/>
            <p:nvPr/>
          </p:nvSpPr>
          <p:spPr>
            <a:xfrm>
              <a:off x="5915750" y="392800"/>
              <a:ext cx="130250" cy="134200"/>
            </a:xfrm>
            <a:custGeom>
              <a:rect b="b" l="l" r="r" t="t"/>
              <a:pathLst>
                <a:path extrusionOk="0" h="5368" w="5210">
                  <a:moveTo>
                    <a:pt x="1484" y="1"/>
                  </a:moveTo>
                  <a:lnTo>
                    <a:pt x="0" y="3884"/>
                  </a:lnTo>
                  <a:lnTo>
                    <a:pt x="537" y="4089"/>
                  </a:lnTo>
                  <a:lnTo>
                    <a:pt x="1073" y="4310"/>
                  </a:lnTo>
                  <a:lnTo>
                    <a:pt x="1673" y="4579"/>
                  </a:lnTo>
                  <a:cubicBezTo>
                    <a:pt x="2084" y="4768"/>
                    <a:pt x="2510" y="4957"/>
                    <a:pt x="2810" y="5115"/>
                  </a:cubicBezTo>
                  <a:lnTo>
                    <a:pt x="3299" y="5368"/>
                  </a:lnTo>
                  <a:lnTo>
                    <a:pt x="5209" y="1674"/>
                  </a:lnTo>
                  <a:lnTo>
                    <a:pt x="4641" y="1390"/>
                  </a:lnTo>
                  <a:cubicBezTo>
                    <a:pt x="4309" y="1201"/>
                    <a:pt x="3836" y="1011"/>
                    <a:pt x="3378" y="790"/>
                  </a:cubicBezTo>
                  <a:lnTo>
                    <a:pt x="2684" y="490"/>
                  </a:lnTo>
                  <a:lnTo>
                    <a:pt x="2084" y="238"/>
                  </a:lnTo>
                  <a:lnTo>
                    <a:pt x="1484"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7"/>
            <p:cNvSpPr/>
            <p:nvPr/>
          </p:nvSpPr>
          <p:spPr>
            <a:xfrm>
              <a:off x="5121750" y="333625"/>
              <a:ext cx="509875" cy="222200"/>
            </a:xfrm>
            <a:custGeom>
              <a:rect b="b" l="l" r="r" t="t"/>
              <a:pathLst>
                <a:path extrusionOk="0" h="8888" w="20395">
                  <a:moveTo>
                    <a:pt x="20395" y="0"/>
                  </a:moveTo>
                  <a:lnTo>
                    <a:pt x="19463" y="32"/>
                  </a:lnTo>
                  <a:cubicBezTo>
                    <a:pt x="19163" y="32"/>
                    <a:pt x="18816" y="47"/>
                    <a:pt x="18406" y="63"/>
                  </a:cubicBezTo>
                  <a:lnTo>
                    <a:pt x="17017" y="174"/>
                  </a:lnTo>
                  <a:cubicBezTo>
                    <a:pt x="14538" y="395"/>
                    <a:pt x="12092" y="884"/>
                    <a:pt x="9724" y="1610"/>
                  </a:cubicBezTo>
                  <a:cubicBezTo>
                    <a:pt x="7340" y="2352"/>
                    <a:pt x="5051" y="3331"/>
                    <a:pt x="2873" y="4546"/>
                  </a:cubicBezTo>
                  <a:lnTo>
                    <a:pt x="1673" y="5241"/>
                  </a:lnTo>
                  <a:lnTo>
                    <a:pt x="774" y="5809"/>
                  </a:lnTo>
                  <a:lnTo>
                    <a:pt x="190" y="6188"/>
                  </a:lnTo>
                  <a:cubicBezTo>
                    <a:pt x="63" y="6283"/>
                    <a:pt x="0" y="6330"/>
                    <a:pt x="0" y="6330"/>
                  </a:cubicBezTo>
                  <a:lnTo>
                    <a:pt x="1768" y="8887"/>
                  </a:lnTo>
                  <a:lnTo>
                    <a:pt x="1942" y="8761"/>
                  </a:lnTo>
                  <a:lnTo>
                    <a:pt x="2478" y="8414"/>
                  </a:lnTo>
                  <a:lnTo>
                    <a:pt x="3283" y="7893"/>
                  </a:lnTo>
                  <a:lnTo>
                    <a:pt x="4388" y="7261"/>
                  </a:lnTo>
                  <a:cubicBezTo>
                    <a:pt x="8366" y="5036"/>
                    <a:pt x="12770" y="3678"/>
                    <a:pt x="17301" y="3268"/>
                  </a:cubicBezTo>
                  <a:lnTo>
                    <a:pt x="18564" y="3173"/>
                  </a:lnTo>
                  <a:cubicBezTo>
                    <a:pt x="18942" y="3157"/>
                    <a:pt x="19274" y="3141"/>
                    <a:pt x="19542" y="3141"/>
                  </a:cubicBezTo>
                  <a:lnTo>
                    <a:pt x="20395" y="3126"/>
                  </a:lnTo>
                  <a:lnTo>
                    <a:pt x="20395"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7"/>
            <p:cNvSpPr/>
            <p:nvPr/>
          </p:nvSpPr>
          <p:spPr>
            <a:xfrm>
              <a:off x="6144625" y="516725"/>
              <a:ext cx="108950" cy="103800"/>
            </a:xfrm>
            <a:custGeom>
              <a:rect b="b" l="l" r="r" t="t"/>
              <a:pathLst>
                <a:path extrusionOk="0" h="4152" w="4358">
                  <a:moveTo>
                    <a:pt x="1248" y="0"/>
                  </a:moveTo>
                  <a:lnTo>
                    <a:pt x="1" y="1642"/>
                  </a:lnTo>
                  <a:lnTo>
                    <a:pt x="474" y="2021"/>
                  </a:lnTo>
                  <a:cubicBezTo>
                    <a:pt x="758" y="2242"/>
                    <a:pt x="1137" y="2542"/>
                    <a:pt x="1500" y="2858"/>
                  </a:cubicBezTo>
                  <a:cubicBezTo>
                    <a:pt x="1847" y="3173"/>
                    <a:pt x="2226" y="3489"/>
                    <a:pt x="2479" y="3726"/>
                  </a:cubicBezTo>
                  <a:lnTo>
                    <a:pt x="2921" y="4152"/>
                  </a:lnTo>
                  <a:lnTo>
                    <a:pt x="4357" y="2637"/>
                  </a:lnTo>
                  <a:lnTo>
                    <a:pt x="3884" y="2210"/>
                  </a:lnTo>
                  <a:cubicBezTo>
                    <a:pt x="3615" y="1942"/>
                    <a:pt x="3221" y="1611"/>
                    <a:pt x="2842" y="1279"/>
                  </a:cubicBezTo>
                  <a:cubicBezTo>
                    <a:pt x="2463" y="932"/>
                    <a:pt x="2053" y="632"/>
                    <a:pt x="1753" y="395"/>
                  </a:cubicBezTo>
                  <a:lnTo>
                    <a:pt x="1248"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7"/>
            <p:cNvSpPr/>
            <p:nvPr/>
          </p:nvSpPr>
          <p:spPr>
            <a:xfrm>
              <a:off x="6355750" y="1595650"/>
              <a:ext cx="92775" cy="112100"/>
            </a:xfrm>
            <a:custGeom>
              <a:rect b="b" l="l" r="r" t="t"/>
              <a:pathLst>
                <a:path extrusionOk="0" h="4484" w="3711">
                  <a:moveTo>
                    <a:pt x="1832" y="0"/>
                  </a:moveTo>
                  <a:lnTo>
                    <a:pt x="1769" y="143"/>
                  </a:lnTo>
                  <a:cubicBezTo>
                    <a:pt x="1721" y="237"/>
                    <a:pt x="1658" y="379"/>
                    <a:pt x="1563" y="537"/>
                  </a:cubicBezTo>
                  <a:cubicBezTo>
                    <a:pt x="1406" y="869"/>
                    <a:pt x="1200" y="1311"/>
                    <a:pt x="964" y="1721"/>
                  </a:cubicBezTo>
                  <a:cubicBezTo>
                    <a:pt x="727" y="2147"/>
                    <a:pt x="490" y="2558"/>
                    <a:pt x="316" y="2873"/>
                  </a:cubicBezTo>
                  <a:cubicBezTo>
                    <a:pt x="127" y="3189"/>
                    <a:pt x="1" y="3394"/>
                    <a:pt x="1" y="3394"/>
                  </a:cubicBezTo>
                  <a:lnTo>
                    <a:pt x="1769" y="4484"/>
                  </a:lnTo>
                  <a:cubicBezTo>
                    <a:pt x="1769" y="4484"/>
                    <a:pt x="1911" y="4263"/>
                    <a:pt x="2100" y="3931"/>
                  </a:cubicBezTo>
                  <a:cubicBezTo>
                    <a:pt x="2289" y="3600"/>
                    <a:pt x="2574" y="3173"/>
                    <a:pt x="2795" y="2700"/>
                  </a:cubicBezTo>
                  <a:cubicBezTo>
                    <a:pt x="3031" y="2242"/>
                    <a:pt x="3268" y="1800"/>
                    <a:pt x="3442" y="1453"/>
                  </a:cubicBezTo>
                  <a:cubicBezTo>
                    <a:pt x="3521" y="1279"/>
                    <a:pt x="3600" y="1137"/>
                    <a:pt x="3631" y="1042"/>
                  </a:cubicBezTo>
                  <a:lnTo>
                    <a:pt x="3710" y="884"/>
                  </a:lnTo>
                  <a:lnTo>
                    <a:pt x="1832"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7"/>
            <p:cNvSpPr/>
            <p:nvPr/>
          </p:nvSpPr>
          <p:spPr>
            <a:xfrm>
              <a:off x="5981650" y="1856100"/>
              <a:ext cx="184300" cy="143675"/>
            </a:xfrm>
            <a:custGeom>
              <a:rect b="b" l="l" r="r" t="t"/>
              <a:pathLst>
                <a:path extrusionOk="0" h="5747" w="7372">
                  <a:moveTo>
                    <a:pt x="6078" y="1"/>
                  </a:moveTo>
                  <a:lnTo>
                    <a:pt x="5194" y="695"/>
                  </a:lnTo>
                  <a:cubicBezTo>
                    <a:pt x="4641" y="1106"/>
                    <a:pt x="3915" y="1642"/>
                    <a:pt x="3157" y="2116"/>
                  </a:cubicBezTo>
                  <a:lnTo>
                    <a:pt x="2573" y="2479"/>
                  </a:lnTo>
                  <a:lnTo>
                    <a:pt x="2021" y="2811"/>
                  </a:lnTo>
                  <a:cubicBezTo>
                    <a:pt x="1642" y="3016"/>
                    <a:pt x="1310" y="3221"/>
                    <a:pt x="1010" y="3379"/>
                  </a:cubicBezTo>
                  <a:lnTo>
                    <a:pt x="0" y="3884"/>
                  </a:lnTo>
                  <a:lnTo>
                    <a:pt x="900" y="5747"/>
                  </a:lnTo>
                  <a:lnTo>
                    <a:pt x="1973" y="5210"/>
                  </a:lnTo>
                  <a:cubicBezTo>
                    <a:pt x="2305" y="5052"/>
                    <a:pt x="2668" y="4815"/>
                    <a:pt x="3063" y="4594"/>
                  </a:cubicBezTo>
                  <a:lnTo>
                    <a:pt x="3647" y="4247"/>
                  </a:lnTo>
                  <a:lnTo>
                    <a:pt x="4262" y="3852"/>
                  </a:lnTo>
                  <a:cubicBezTo>
                    <a:pt x="5067" y="3347"/>
                    <a:pt x="5841" y="2779"/>
                    <a:pt x="6425" y="2353"/>
                  </a:cubicBezTo>
                  <a:lnTo>
                    <a:pt x="7372" y="1611"/>
                  </a:lnTo>
                  <a:lnTo>
                    <a:pt x="6078"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7"/>
            <p:cNvSpPr/>
            <p:nvPr/>
          </p:nvSpPr>
          <p:spPr>
            <a:xfrm>
              <a:off x="5058200" y="597225"/>
              <a:ext cx="174075" cy="152350"/>
            </a:xfrm>
            <a:custGeom>
              <a:rect b="b" l="l" r="r" t="t"/>
              <a:pathLst>
                <a:path extrusionOk="0" h="6094" w="6963">
                  <a:moveTo>
                    <a:pt x="6757" y="1"/>
                  </a:moveTo>
                  <a:lnTo>
                    <a:pt x="6441" y="206"/>
                  </a:lnTo>
                  <a:cubicBezTo>
                    <a:pt x="6220" y="332"/>
                    <a:pt x="5936" y="522"/>
                    <a:pt x="5589" y="774"/>
                  </a:cubicBezTo>
                  <a:cubicBezTo>
                    <a:pt x="5257" y="1027"/>
                    <a:pt x="4847" y="1295"/>
                    <a:pt x="4436" y="1627"/>
                  </a:cubicBezTo>
                  <a:cubicBezTo>
                    <a:pt x="4026" y="1958"/>
                    <a:pt x="3584" y="2305"/>
                    <a:pt x="3158" y="2668"/>
                  </a:cubicBezTo>
                  <a:cubicBezTo>
                    <a:pt x="2953" y="2858"/>
                    <a:pt x="2732" y="3031"/>
                    <a:pt x="2542" y="3221"/>
                  </a:cubicBezTo>
                  <a:lnTo>
                    <a:pt x="1942" y="3789"/>
                  </a:lnTo>
                  <a:cubicBezTo>
                    <a:pt x="1548" y="4136"/>
                    <a:pt x="1232" y="4499"/>
                    <a:pt x="932" y="4799"/>
                  </a:cubicBezTo>
                  <a:cubicBezTo>
                    <a:pt x="648" y="5115"/>
                    <a:pt x="411" y="5368"/>
                    <a:pt x="253" y="5557"/>
                  </a:cubicBezTo>
                  <a:lnTo>
                    <a:pt x="1" y="5841"/>
                  </a:lnTo>
                  <a:lnTo>
                    <a:pt x="285" y="6094"/>
                  </a:lnTo>
                  <a:lnTo>
                    <a:pt x="537" y="5810"/>
                  </a:lnTo>
                  <a:cubicBezTo>
                    <a:pt x="695" y="5620"/>
                    <a:pt x="932" y="5368"/>
                    <a:pt x="1216" y="5068"/>
                  </a:cubicBezTo>
                  <a:cubicBezTo>
                    <a:pt x="1500" y="4768"/>
                    <a:pt x="1832" y="4405"/>
                    <a:pt x="2211" y="4057"/>
                  </a:cubicBezTo>
                  <a:lnTo>
                    <a:pt x="2795" y="3505"/>
                  </a:lnTo>
                  <a:cubicBezTo>
                    <a:pt x="2984" y="3316"/>
                    <a:pt x="3205" y="3142"/>
                    <a:pt x="3410" y="2952"/>
                  </a:cubicBezTo>
                  <a:cubicBezTo>
                    <a:pt x="3821" y="2589"/>
                    <a:pt x="4263" y="2242"/>
                    <a:pt x="4673" y="1926"/>
                  </a:cubicBezTo>
                  <a:cubicBezTo>
                    <a:pt x="5084" y="1611"/>
                    <a:pt x="5478" y="1342"/>
                    <a:pt x="5810" y="1090"/>
                  </a:cubicBezTo>
                  <a:cubicBezTo>
                    <a:pt x="6141" y="837"/>
                    <a:pt x="6441" y="648"/>
                    <a:pt x="6646" y="522"/>
                  </a:cubicBezTo>
                  <a:lnTo>
                    <a:pt x="6962" y="316"/>
                  </a:lnTo>
                  <a:lnTo>
                    <a:pt x="6757"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7"/>
            <p:cNvSpPr/>
            <p:nvPr/>
          </p:nvSpPr>
          <p:spPr>
            <a:xfrm>
              <a:off x="5410600" y="480025"/>
              <a:ext cx="221025" cy="42250"/>
            </a:xfrm>
            <a:custGeom>
              <a:rect b="b" l="l" r="r" t="t"/>
              <a:pathLst>
                <a:path extrusionOk="0" h="1690" w="8841">
                  <a:moveTo>
                    <a:pt x="8841" y="0"/>
                  </a:moveTo>
                  <a:lnTo>
                    <a:pt x="7436" y="48"/>
                  </a:lnTo>
                  <a:cubicBezTo>
                    <a:pt x="7010" y="64"/>
                    <a:pt x="6520" y="111"/>
                    <a:pt x="5999" y="142"/>
                  </a:cubicBezTo>
                  <a:cubicBezTo>
                    <a:pt x="5478" y="174"/>
                    <a:pt x="4926" y="269"/>
                    <a:pt x="4358" y="348"/>
                  </a:cubicBezTo>
                  <a:cubicBezTo>
                    <a:pt x="3805" y="411"/>
                    <a:pt x="3253" y="537"/>
                    <a:pt x="2732" y="632"/>
                  </a:cubicBezTo>
                  <a:lnTo>
                    <a:pt x="1343" y="948"/>
                  </a:lnTo>
                  <a:lnTo>
                    <a:pt x="1" y="1326"/>
                  </a:lnTo>
                  <a:lnTo>
                    <a:pt x="111" y="1689"/>
                  </a:lnTo>
                  <a:lnTo>
                    <a:pt x="1437" y="1311"/>
                  </a:lnTo>
                  <a:lnTo>
                    <a:pt x="2827" y="995"/>
                  </a:lnTo>
                  <a:cubicBezTo>
                    <a:pt x="3332" y="900"/>
                    <a:pt x="3868" y="790"/>
                    <a:pt x="4421" y="711"/>
                  </a:cubicBezTo>
                  <a:cubicBezTo>
                    <a:pt x="4973" y="632"/>
                    <a:pt x="5526" y="569"/>
                    <a:pt x="6047" y="521"/>
                  </a:cubicBezTo>
                  <a:cubicBezTo>
                    <a:pt x="6552" y="474"/>
                    <a:pt x="7041" y="427"/>
                    <a:pt x="7452" y="411"/>
                  </a:cubicBezTo>
                  <a:lnTo>
                    <a:pt x="8841" y="379"/>
                  </a:lnTo>
                  <a:lnTo>
                    <a:pt x="8841"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7"/>
            <p:cNvSpPr/>
            <p:nvPr/>
          </p:nvSpPr>
          <p:spPr>
            <a:xfrm>
              <a:off x="5495850" y="518300"/>
              <a:ext cx="135775" cy="88025"/>
            </a:xfrm>
            <a:custGeom>
              <a:rect b="b" l="l" r="r" t="t"/>
              <a:pathLst>
                <a:path extrusionOk="0" h="3521" w="5431">
                  <a:moveTo>
                    <a:pt x="5431" y="1"/>
                  </a:moveTo>
                  <a:lnTo>
                    <a:pt x="4578" y="32"/>
                  </a:lnTo>
                  <a:cubicBezTo>
                    <a:pt x="4057" y="32"/>
                    <a:pt x="3394" y="79"/>
                    <a:pt x="2700" y="143"/>
                  </a:cubicBezTo>
                  <a:cubicBezTo>
                    <a:pt x="2005" y="190"/>
                    <a:pt x="1342" y="300"/>
                    <a:pt x="837" y="379"/>
                  </a:cubicBezTo>
                  <a:lnTo>
                    <a:pt x="1" y="521"/>
                  </a:lnTo>
                  <a:lnTo>
                    <a:pt x="569" y="3521"/>
                  </a:lnTo>
                  <a:lnTo>
                    <a:pt x="1327" y="3379"/>
                  </a:lnTo>
                  <a:cubicBezTo>
                    <a:pt x="1769" y="3300"/>
                    <a:pt x="2368" y="3237"/>
                    <a:pt x="2984" y="3173"/>
                  </a:cubicBezTo>
                  <a:cubicBezTo>
                    <a:pt x="3600" y="3110"/>
                    <a:pt x="4199" y="3063"/>
                    <a:pt x="4657" y="3063"/>
                  </a:cubicBezTo>
                  <a:lnTo>
                    <a:pt x="5431" y="3047"/>
                  </a:lnTo>
                  <a:lnTo>
                    <a:pt x="5431"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7"/>
            <p:cNvSpPr/>
            <p:nvPr/>
          </p:nvSpPr>
          <p:spPr>
            <a:xfrm>
              <a:off x="5360100" y="566050"/>
              <a:ext cx="92750" cy="58425"/>
            </a:xfrm>
            <a:custGeom>
              <a:rect b="b" l="l" r="r" t="t"/>
              <a:pathLst>
                <a:path extrusionOk="0" h="2337" w="3710">
                  <a:moveTo>
                    <a:pt x="3363" y="1"/>
                  </a:moveTo>
                  <a:cubicBezTo>
                    <a:pt x="3363" y="1"/>
                    <a:pt x="2510" y="237"/>
                    <a:pt x="1658" y="537"/>
                  </a:cubicBezTo>
                  <a:cubicBezTo>
                    <a:pt x="1232" y="664"/>
                    <a:pt x="837" y="837"/>
                    <a:pt x="521" y="963"/>
                  </a:cubicBezTo>
                  <a:lnTo>
                    <a:pt x="0" y="1153"/>
                  </a:lnTo>
                  <a:lnTo>
                    <a:pt x="506" y="2337"/>
                  </a:lnTo>
                  <a:lnTo>
                    <a:pt x="995" y="2147"/>
                  </a:lnTo>
                  <a:cubicBezTo>
                    <a:pt x="1295" y="2037"/>
                    <a:pt x="1689" y="1863"/>
                    <a:pt x="2084" y="1737"/>
                  </a:cubicBezTo>
                  <a:cubicBezTo>
                    <a:pt x="2873" y="1453"/>
                    <a:pt x="3710" y="1232"/>
                    <a:pt x="3710" y="1232"/>
                  </a:cubicBezTo>
                  <a:lnTo>
                    <a:pt x="3363"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7"/>
            <p:cNvSpPr/>
            <p:nvPr/>
          </p:nvSpPr>
          <p:spPr>
            <a:xfrm>
              <a:off x="5631600" y="632350"/>
              <a:ext cx="53300" cy="78175"/>
            </a:xfrm>
            <a:custGeom>
              <a:rect b="b" l="l" r="r" t="t"/>
              <a:pathLst>
                <a:path extrusionOk="0" h="3127" w="2132">
                  <a:moveTo>
                    <a:pt x="1" y="1"/>
                  </a:moveTo>
                  <a:lnTo>
                    <a:pt x="1" y="3047"/>
                  </a:lnTo>
                  <a:lnTo>
                    <a:pt x="932" y="3063"/>
                  </a:lnTo>
                  <a:cubicBezTo>
                    <a:pt x="1169" y="3063"/>
                    <a:pt x="1390" y="3110"/>
                    <a:pt x="1579" y="3110"/>
                  </a:cubicBezTo>
                  <a:lnTo>
                    <a:pt x="1863" y="3126"/>
                  </a:lnTo>
                  <a:lnTo>
                    <a:pt x="2132" y="111"/>
                  </a:lnTo>
                  <a:lnTo>
                    <a:pt x="1800" y="79"/>
                  </a:lnTo>
                  <a:cubicBezTo>
                    <a:pt x="1595" y="64"/>
                    <a:pt x="1327" y="32"/>
                    <a:pt x="1058" y="32"/>
                  </a:cubicBezTo>
                  <a:lnTo>
                    <a:pt x="1"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7"/>
            <p:cNvSpPr/>
            <p:nvPr/>
          </p:nvSpPr>
          <p:spPr>
            <a:xfrm>
              <a:off x="5898375" y="715625"/>
              <a:ext cx="83300" cy="90775"/>
            </a:xfrm>
            <a:custGeom>
              <a:rect b="b" l="l" r="r" t="t"/>
              <a:pathLst>
                <a:path extrusionOk="0" h="3631" w="3332">
                  <a:moveTo>
                    <a:pt x="1532" y="0"/>
                  </a:moveTo>
                  <a:lnTo>
                    <a:pt x="1" y="2605"/>
                  </a:lnTo>
                  <a:lnTo>
                    <a:pt x="253" y="2763"/>
                  </a:lnTo>
                  <a:lnTo>
                    <a:pt x="790" y="3110"/>
                  </a:lnTo>
                  <a:cubicBezTo>
                    <a:pt x="979" y="3220"/>
                    <a:pt x="1184" y="3347"/>
                    <a:pt x="1326" y="3457"/>
                  </a:cubicBezTo>
                  <a:lnTo>
                    <a:pt x="1563" y="3631"/>
                  </a:lnTo>
                  <a:lnTo>
                    <a:pt x="3331" y="1168"/>
                  </a:lnTo>
                  <a:lnTo>
                    <a:pt x="3047" y="963"/>
                  </a:lnTo>
                  <a:cubicBezTo>
                    <a:pt x="2889" y="837"/>
                    <a:pt x="2668" y="695"/>
                    <a:pt x="2447" y="553"/>
                  </a:cubicBezTo>
                  <a:lnTo>
                    <a:pt x="1816" y="158"/>
                  </a:lnTo>
                  <a:lnTo>
                    <a:pt x="1532"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7"/>
            <p:cNvSpPr/>
            <p:nvPr/>
          </p:nvSpPr>
          <p:spPr>
            <a:xfrm>
              <a:off x="5991500" y="1587350"/>
              <a:ext cx="89225" cy="88825"/>
            </a:xfrm>
            <a:custGeom>
              <a:rect b="b" l="l" r="r" t="t"/>
              <a:pathLst>
                <a:path extrusionOk="0" h="3553" w="3569">
                  <a:moveTo>
                    <a:pt x="1311" y="1"/>
                  </a:moveTo>
                  <a:cubicBezTo>
                    <a:pt x="1248" y="80"/>
                    <a:pt x="1185" y="143"/>
                    <a:pt x="1122" y="222"/>
                  </a:cubicBezTo>
                  <a:lnTo>
                    <a:pt x="664" y="680"/>
                  </a:lnTo>
                  <a:cubicBezTo>
                    <a:pt x="522" y="853"/>
                    <a:pt x="348" y="1011"/>
                    <a:pt x="206" y="1138"/>
                  </a:cubicBezTo>
                  <a:lnTo>
                    <a:pt x="1" y="1327"/>
                  </a:lnTo>
                  <a:lnTo>
                    <a:pt x="2069" y="3553"/>
                  </a:lnTo>
                  <a:cubicBezTo>
                    <a:pt x="2069" y="3553"/>
                    <a:pt x="2179" y="3458"/>
                    <a:pt x="2321" y="3316"/>
                  </a:cubicBezTo>
                  <a:cubicBezTo>
                    <a:pt x="2463" y="3174"/>
                    <a:pt x="2653" y="3000"/>
                    <a:pt x="2842" y="2795"/>
                  </a:cubicBezTo>
                  <a:lnTo>
                    <a:pt x="3347" y="2274"/>
                  </a:lnTo>
                  <a:cubicBezTo>
                    <a:pt x="3489" y="2132"/>
                    <a:pt x="3568" y="2021"/>
                    <a:pt x="3568" y="2021"/>
                  </a:cubicBezTo>
                  <a:lnTo>
                    <a:pt x="1311"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7"/>
            <p:cNvSpPr/>
            <p:nvPr/>
          </p:nvSpPr>
          <p:spPr>
            <a:xfrm>
              <a:off x="5836025" y="1702200"/>
              <a:ext cx="77375" cy="89600"/>
            </a:xfrm>
            <a:custGeom>
              <a:rect b="b" l="l" r="r" t="t"/>
              <a:pathLst>
                <a:path extrusionOk="0" h="3584" w="3095">
                  <a:moveTo>
                    <a:pt x="1674" y="1"/>
                  </a:moveTo>
                  <a:lnTo>
                    <a:pt x="1421" y="127"/>
                  </a:lnTo>
                  <a:cubicBezTo>
                    <a:pt x="1263" y="206"/>
                    <a:pt x="1058" y="316"/>
                    <a:pt x="837" y="411"/>
                  </a:cubicBezTo>
                  <a:lnTo>
                    <a:pt x="0" y="790"/>
                  </a:lnTo>
                  <a:lnTo>
                    <a:pt x="1169" y="3584"/>
                  </a:lnTo>
                  <a:lnTo>
                    <a:pt x="2147" y="3158"/>
                  </a:lnTo>
                  <a:cubicBezTo>
                    <a:pt x="2384" y="3047"/>
                    <a:pt x="2621" y="2905"/>
                    <a:pt x="2794" y="2826"/>
                  </a:cubicBezTo>
                  <a:lnTo>
                    <a:pt x="3094" y="2668"/>
                  </a:lnTo>
                  <a:lnTo>
                    <a:pt x="1674"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7"/>
            <p:cNvSpPr/>
            <p:nvPr/>
          </p:nvSpPr>
          <p:spPr>
            <a:xfrm>
              <a:off x="5373125" y="669850"/>
              <a:ext cx="75400" cy="89600"/>
            </a:xfrm>
            <a:custGeom>
              <a:rect b="b" l="l" r="r" t="t"/>
              <a:pathLst>
                <a:path extrusionOk="0" h="3584" w="3016">
                  <a:moveTo>
                    <a:pt x="1958" y="0"/>
                  </a:moveTo>
                  <a:lnTo>
                    <a:pt x="979" y="395"/>
                  </a:lnTo>
                  <a:lnTo>
                    <a:pt x="0" y="837"/>
                  </a:lnTo>
                  <a:lnTo>
                    <a:pt x="1311" y="3583"/>
                  </a:lnTo>
                  <a:lnTo>
                    <a:pt x="2147" y="3189"/>
                  </a:lnTo>
                  <a:lnTo>
                    <a:pt x="3015" y="2841"/>
                  </a:lnTo>
                  <a:lnTo>
                    <a:pt x="1958"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7"/>
            <p:cNvSpPr/>
            <p:nvPr/>
          </p:nvSpPr>
          <p:spPr>
            <a:xfrm>
              <a:off x="5473350" y="642225"/>
              <a:ext cx="65150" cy="84475"/>
            </a:xfrm>
            <a:custGeom>
              <a:rect b="b" l="l" r="r" t="t"/>
              <a:pathLst>
                <a:path extrusionOk="0" h="3379" w="2606">
                  <a:moveTo>
                    <a:pt x="2069" y="0"/>
                  </a:moveTo>
                  <a:lnTo>
                    <a:pt x="1753" y="48"/>
                  </a:lnTo>
                  <a:cubicBezTo>
                    <a:pt x="1548" y="79"/>
                    <a:pt x="1295" y="142"/>
                    <a:pt x="1027" y="205"/>
                  </a:cubicBezTo>
                  <a:lnTo>
                    <a:pt x="317" y="363"/>
                  </a:lnTo>
                  <a:lnTo>
                    <a:pt x="1" y="458"/>
                  </a:lnTo>
                  <a:lnTo>
                    <a:pt x="790" y="3378"/>
                  </a:lnTo>
                  <a:lnTo>
                    <a:pt x="1058" y="3299"/>
                  </a:lnTo>
                  <a:lnTo>
                    <a:pt x="1690" y="3157"/>
                  </a:lnTo>
                  <a:cubicBezTo>
                    <a:pt x="1927" y="3110"/>
                    <a:pt x="2148" y="3047"/>
                    <a:pt x="2321" y="3031"/>
                  </a:cubicBezTo>
                  <a:lnTo>
                    <a:pt x="2605" y="2984"/>
                  </a:lnTo>
                  <a:lnTo>
                    <a:pt x="2069"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7"/>
            <p:cNvSpPr/>
            <p:nvPr/>
          </p:nvSpPr>
          <p:spPr>
            <a:xfrm>
              <a:off x="5578325" y="632350"/>
              <a:ext cx="53300" cy="78175"/>
            </a:xfrm>
            <a:custGeom>
              <a:rect b="b" l="l" r="r" t="t"/>
              <a:pathLst>
                <a:path extrusionOk="0" h="3127" w="2132">
                  <a:moveTo>
                    <a:pt x="2132" y="1"/>
                  </a:moveTo>
                  <a:lnTo>
                    <a:pt x="1058" y="32"/>
                  </a:lnTo>
                  <a:cubicBezTo>
                    <a:pt x="790" y="32"/>
                    <a:pt x="522" y="64"/>
                    <a:pt x="332" y="79"/>
                  </a:cubicBezTo>
                  <a:lnTo>
                    <a:pt x="1" y="111"/>
                  </a:lnTo>
                  <a:lnTo>
                    <a:pt x="253" y="3126"/>
                  </a:lnTo>
                  <a:lnTo>
                    <a:pt x="537" y="3110"/>
                  </a:lnTo>
                  <a:cubicBezTo>
                    <a:pt x="727" y="3094"/>
                    <a:pt x="948" y="3063"/>
                    <a:pt x="1185" y="3063"/>
                  </a:cubicBezTo>
                  <a:lnTo>
                    <a:pt x="2132" y="3047"/>
                  </a:lnTo>
                  <a:lnTo>
                    <a:pt x="2132"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7"/>
            <p:cNvSpPr/>
            <p:nvPr/>
          </p:nvSpPr>
          <p:spPr>
            <a:xfrm>
              <a:off x="5633975" y="1877025"/>
              <a:ext cx="6725" cy="89200"/>
            </a:xfrm>
            <a:custGeom>
              <a:rect b="b" l="l" r="r" t="t"/>
              <a:pathLst>
                <a:path extrusionOk="0" h="3568" w="269">
                  <a:moveTo>
                    <a:pt x="0" y="0"/>
                  </a:moveTo>
                  <a:lnTo>
                    <a:pt x="16" y="2384"/>
                  </a:lnTo>
                  <a:lnTo>
                    <a:pt x="16" y="3568"/>
                  </a:lnTo>
                  <a:lnTo>
                    <a:pt x="269" y="3568"/>
                  </a:lnTo>
                  <a:lnTo>
                    <a:pt x="269"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7"/>
            <p:cNvSpPr/>
            <p:nvPr/>
          </p:nvSpPr>
          <p:spPr>
            <a:xfrm>
              <a:off x="5047950" y="1708900"/>
              <a:ext cx="171300" cy="155925"/>
            </a:xfrm>
            <a:custGeom>
              <a:rect b="b" l="l" r="r" t="t"/>
              <a:pathLst>
                <a:path extrusionOk="0" h="6237" w="6852">
                  <a:moveTo>
                    <a:pt x="284" y="1"/>
                  </a:moveTo>
                  <a:lnTo>
                    <a:pt x="0" y="238"/>
                  </a:lnTo>
                  <a:cubicBezTo>
                    <a:pt x="0" y="238"/>
                    <a:pt x="95" y="348"/>
                    <a:pt x="253" y="538"/>
                  </a:cubicBezTo>
                  <a:cubicBezTo>
                    <a:pt x="427" y="727"/>
                    <a:pt x="648" y="995"/>
                    <a:pt x="916" y="1311"/>
                  </a:cubicBezTo>
                  <a:cubicBezTo>
                    <a:pt x="1200" y="1611"/>
                    <a:pt x="1547" y="1974"/>
                    <a:pt x="1910" y="2353"/>
                  </a:cubicBezTo>
                  <a:cubicBezTo>
                    <a:pt x="2273" y="2716"/>
                    <a:pt x="2668" y="3126"/>
                    <a:pt x="3094" y="3489"/>
                  </a:cubicBezTo>
                  <a:cubicBezTo>
                    <a:pt x="3520" y="3852"/>
                    <a:pt x="3931" y="4231"/>
                    <a:pt x="4357" y="4563"/>
                  </a:cubicBezTo>
                  <a:cubicBezTo>
                    <a:pt x="4767" y="4879"/>
                    <a:pt x="5131" y="5194"/>
                    <a:pt x="5478" y="5431"/>
                  </a:cubicBezTo>
                  <a:cubicBezTo>
                    <a:pt x="5825" y="5684"/>
                    <a:pt x="6125" y="5889"/>
                    <a:pt x="6314" y="6031"/>
                  </a:cubicBezTo>
                  <a:cubicBezTo>
                    <a:pt x="6520" y="6173"/>
                    <a:pt x="6630" y="6236"/>
                    <a:pt x="6630" y="6236"/>
                  </a:cubicBezTo>
                  <a:lnTo>
                    <a:pt x="6851" y="5920"/>
                  </a:lnTo>
                  <a:cubicBezTo>
                    <a:pt x="6851" y="5920"/>
                    <a:pt x="6725" y="5841"/>
                    <a:pt x="6520" y="5715"/>
                  </a:cubicBezTo>
                  <a:cubicBezTo>
                    <a:pt x="6330" y="5573"/>
                    <a:pt x="6030" y="5368"/>
                    <a:pt x="5715" y="5131"/>
                  </a:cubicBezTo>
                  <a:cubicBezTo>
                    <a:pt x="5383" y="4894"/>
                    <a:pt x="5004" y="4579"/>
                    <a:pt x="4594" y="4263"/>
                  </a:cubicBezTo>
                  <a:cubicBezTo>
                    <a:pt x="4183" y="3947"/>
                    <a:pt x="3757" y="3584"/>
                    <a:pt x="3347" y="3205"/>
                  </a:cubicBezTo>
                  <a:cubicBezTo>
                    <a:pt x="2936" y="2826"/>
                    <a:pt x="2542" y="2463"/>
                    <a:pt x="2163" y="2085"/>
                  </a:cubicBezTo>
                  <a:cubicBezTo>
                    <a:pt x="1800" y="1706"/>
                    <a:pt x="1453" y="1374"/>
                    <a:pt x="1184" y="1058"/>
                  </a:cubicBezTo>
                  <a:cubicBezTo>
                    <a:pt x="916" y="743"/>
                    <a:pt x="679" y="474"/>
                    <a:pt x="521" y="301"/>
                  </a:cubicBezTo>
                  <a:cubicBezTo>
                    <a:pt x="363" y="111"/>
                    <a:pt x="284" y="1"/>
                    <a:pt x="284"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7"/>
            <p:cNvSpPr/>
            <p:nvPr/>
          </p:nvSpPr>
          <p:spPr>
            <a:xfrm>
              <a:off x="5342725" y="1822950"/>
              <a:ext cx="86850" cy="93175"/>
            </a:xfrm>
            <a:custGeom>
              <a:rect b="b" l="l" r="r" t="t"/>
              <a:pathLst>
                <a:path extrusionOk="0" h="3727" w="3474">
                  <a:moveTo>
                    <a:pt x="1232" y="1"/>
                  </a:moveTo>
                  <a:lnTo>
                    <a:pt x="175" y="2384"/>
                  </a:lnTo>
                  <a:lnTo>
                    <a:pt x="1" y="2779"/>
                  </a:lnTo>
                  <a:cubicBezTo>
                    <a:pt x="1" y="2779"/>
                    <a:pt x="143" y="2842"/>
                    <a:pt x="380" y="2937"/>
                  </a:cubicBezTo>
                  <a:cubicBezTo>
                    <a:pt x="617" y="3047"/>
                    <a:pt x="932" y="3174"/>
                    <a:pt x="1248" y="3284"/>
                  </a:cubicBezTo>
                  <a:cubicBezTo>
                    <a:pt x="1548" y="3410"/>
                    <a:pt x="1879" y="3521"/>
                    <a:pt x="2116" y="3600"/>
                  </a:cubicBezTo>
                  <a:cubicBezTo>
                    <a:pt x="2353" y="3679"/>
                    <a:pt x="2511" y="3726"/>
                    <a:pt x="2511" y="3726"/>
                  </a:cubicBezTo>
                  <a:lnTo>
                    <a:pt x="2637" y="3332"/>
                  </a:lnTo>
                  <a:lnTo>
                    <a:pt x="3474" y="853"/>
                  </a:lnTo>
                  <a:lnTo>
                    <a:pt x="3126" y="727"/>
                  </a:lnTo>
                  <a:cubicBezTo>
                    <a:pt x="2905" y="664"/>
                    <a:pt x="2621" y="553"/>
                    <a:pt x="2337" y="443"/>
                  </a:cubicBezTo>
                  <a:cubicBezTo>
                    <a:pt x="2069" y="348"/>
                    <a:pt x="1785" y="238"/>
                    <a:pt x="1579" y="143"/>
                  </a:cubicBezTo>
                  <a:cubicBezTo>
                    <a:pt x="1374" y="64"/>
                    <a:pt x="1232" y="1"/>
                    <a:pt x="1232"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7"/>
            <p:cNvSpPr/>
            <p:nvPr/>
          </p:nvSpPr>
          <p:spPr>
            <a:xfrm>
              <a:off x="5212100" y="1755875"/>
              <a:ext cx="94750" cy="98275"/>
            </a:xfrm>
            <a:custGeom>
              <a:rect b="b" l="l" r="r" t="t"/>
              <a:pathLst>
                <a:path extrusionOk="0" h="3931" w="3790">
                  <a:moveTo>
                    <a:pt x="1785" y="0"/>
                  </a:moveTo>
                  <a:lnTo>
                    <a:pt x="254" y="2131"/>
                  </a:lnTo>
                  <a:lnTo>
                    <a:pt x="1" y="2463"/>
                  </a:lnTo>
                  <a:cubicBezTo>
                    <a:pt x="1" y="2463"/>
                    <a:pt x="143" y="2558"/>
                    <a:pt x="348" y="2700"/>
                  </a:cubicBezTo>
                  <a:cubicBezTo>
                    <a:pt x="553" y="2857"/>
                    <a:pt x="822" y="3047"/>
                    <a:pt x="1106" y="3221"/>
                  </a:cubicBezTo>
                  <a:cubicBezTo>
                    <a:pt x="1390" y="3410"/>
                    <a:pt x="1674" y="3599"/>
                    <a:pt x="1879" y="3726"/>
                  </a:cubicBezTo>
                  <a:cubicBezTo>
                    <a:pt x="2100" y="3852"/>
                    <a:pt x="2242" y="3931"/>
                    <a:pt x="2242" y="3931"/>
                  </a:cubicBezTo>
                  <a:lnTo>
                    <a:pt x="2448" y="3568"/>
                  </a:lnTo>
                  <a:lnTo>
                    <a:pt x="3789" y="1310"/>
                  </a:lnTo>
                  <a:cubicBezTo>
                    <a:pt x="3789" y="1310"/>
                    <a:pt x="3647" y="1247"/>
                    <a:pt x="3458" y="1121"/>
                  </a:cubicBezTo>
                  <a:cubicBezTo>
                    <a:pt x="3269" y="995"/>
                    <a:pt x="3016" y="837"/>
                    <a:pt x="2763" y="679"/>
                  </a:cubicBezTo>
                  <a:cubicBezTo>
                    <a:pt x="2511" y="521"/>
                    <a:pt x="2274" y="348"/>
                    <a:pt x="2085" y="221"/>
                  </a:cubicBezTo>
                  <a:cubicBezTo>
                    <a:pt x="1911" y="79"/>
                    <a:pt x="1785" y="0"/>
                    <a:pt x="1785"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7"/>
            <p:cNvSpPr/>
            <p:nvPr/>
          </p:nvSpPr>
          <p:spPr>
            <a:xfrm>
              <a:off x="5122525" y="1654450"/>
              <a:ext cx="112100" cy="109725"/>
            </a:xfrm>
            <a:custGeom>
              <a:rect b="b" l="l" r="r" t="t"/>
              <a:pathLst>
                <a:path extrusionOk="0" h="4389" w="4484">
                  <a:moveTo>
                    <a:pt x="948" y="0"/>
                  </a:moveTo>
                  <a:lnTo>
                    <a:pt x="1" y="853"/>
                  </a:lnTo>
                  <a:cubicBezTo>
                    <a:pt x="1" y="853"/>
                    <a:pt x="190" y="1105"/>
                    <a:pt x="522" y="1453"/>
                  </a:cubicBezTo>
                  <a:cubicBezTo>
                    <a:pt x="853" y="1800"/>
                    <a:pt x="1279" y="2274"/>
                    <a:pt x="1769" y="2716"/>
                  </a:cubicBezTo>
                  <a:cubicBezTo>
                    <a:pt x="2369" y="3300"/>
                    <a:pt x="3016" y="3852"/>
                    <a:pt x="3694" y="4389"/>
                  </a:cubicBezTo>
                  <a:lnTo>
                    <a:pt x="4484" y="3379"/>
                  </a:lnTo>
                  <a:cubicBezTo>
                    <a:pt x="4484" y="3379"/>
                    <a:pt x="3521" y="2637"/>
                    <a:pt x="2637" y="1784"/>
                  </a:cubicBezTo>
                  <a:cubicBezTo>
                    <a:pt x="2179" y="1374"/>
                    <a:pt x="1769" y="916"/>
                    <a:pt x="1453" y="585"/>
                  </a:cubicBezTo>
                  <a:cubicBezTo>
                    <a:pt x="1153" y="253"/>
                    <a:pt x="948" y="0"/>
                    <a:pt x="948"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7"/>
            <p:cNvSpPr/>
            <p:nvPr/>
          </p:nvSpPr>
          <p:spPr>
            <a:xfrm>
              <a:off x="5654900" y="1758250"/>
              <a:ext cx="56450" cy="79725"/>
            </a:xfrm>
            <a:custGeom>
              <a:rect b="b" l="l" r="r" t="t"/>
              <a:pathLst>
                <a:path extrusionOk="0" h="3189" w="2258">
                  <a:moveTo>
                    <a:pt x="1863" y="0"/>
                  </a:moveTo>
                  <a:lnTo>
                    <a:pt x="1579" y="32"/>
                  </a:lnTo>
                  <a:cubicBezTo>
                    <a:pt x="1389" y="63"/>
                    <a:pt x="1168" y="95"/>
                    <a:pt x="931" y="95"/>
                  </a:cubicBezTo>
                  <a:lnTo>
                    <a:pt x="284" y="158"/>
                  </a:lnTo>
                  <a:lnTo>
                    <a:pt x="0" y="158"/>
                  </a:lnTo>
                  <a:lnTo>
                    <a:pt x="126" y="3189"/>
                  </a:lnTo>
                  <a:cubicBezTo>
                    <a:pt x="237" y="3189"/>
                    <a:pt x="347" y="3189"/>
                    <a:pt x="458" y="3173"/>
                  </a:cubicBezTo>
                  <a:lnTo>
                    <a:pt x="1184" y="3126"/>
                  </a:lnTo>
                  <a:cubicBezTo>
                    <a:pt x="1468" y="3110"/>
                    <a:pt x="1721" y="3078"/>
                    <a:pt x="1926" y="3047"/>
                  </a:cubicBezTo>
                  <a:lnTo>
                    <a:pt x="2257" y="2999"/>
                  </a:lnTo>
                  <a:lnTo>
                    <a:pt x="1863"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7"/>
            <p:cNvSpPr/>
            <p:nvPr/>
          </p:nvSpPr>
          <p:spPr>
            <a:xfrm>
              <a:off x="5551500" y="1758250"/>
              <a:ext cx="56450" cy="79725"/>
            </a:xfrm>
            <a:custGeom>
              <a:rect b="b" l="l" r="r" t="t"/>
              <a:pathLst>
                <a:path extrusionOk="0" h="3189" w="2258">
                  <a:moveTo>
                    <a:pt x="395" y="0"/>
                  </a:moveTo>
                  <a:lnTo>
                    <a:pt x="0" y="2999"/>
                  </a:lnTo>
                  <a:cubicBezTo>
                    <a:pt x="0" y="2999"/>
                    <a:pt x="142" y="3015"/>
                    <a:pt x="332" y="3047"/>
                  </a:cubicBezTo>
                  <a:cubicBezTo>
                    <a:pt x="521" y="3078"/>
                    <a:pt x="790" y="3110"/>
                    <a:pt x="1058" y="3126"/>
                  </a:cubicBezTo>
                  <a:lnTo>
                    <a:pt x="1800" y="3173"/>
                  </a:lnTo>
                  <a:cubicBezTo>
                    <a:pt x="1910" y="3189"/>
                    <a:pt x="2021" y="3189"/>
                    <a:pt x="2116" y="3189"/>
                  </a:cubicBezTo>
                  <a:lnTo>
                    <a:pt x="2258" y="158"/>
                  </a:lnTo>
                  <a:lnTo>
                    <a:pt x="2258" y="158"/>
                  </a:lnTo>
                  <a:cubicBezTo>
                    <a:pt x="2226" y="163"/>
                    <a:pt x="2194" y="165"/>
                    <a:pt x="2163" y="165"/>
                  </a:cubicBezTo>
                  <a:cubicBezTo>
                    <a:pt x="2100" y="165"/>
                    <a:pt x="2037" y="158"/>
                    <a:pt x="1973" y="158"/>
                  </a:cubicBezTo>
                  <a:lnTo>
                    <a:pt x="1326" y="95"/>
                  </a:lnTo>
                  <a:cubicBezTo>
                    <a:pt x="1121" y="95"/>
                    <a:pt x="900" y="63"/>
                    <a:pt x="695" y="32"/>
                  </a:cubicBezTo>
                  <a:lnTo>
                    <a:pt x="395"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7"/>
            <p:cNvSpPr/>
            <p:nvPr/>
          </p:nvSpPr>
          <p:spPr>
            <a:xfrm>
              <a:off x="5447700" y="1737725"/>
              <a:ext cx="67900" cy="86450"/>
            </a:xfrm>
            <a:custGeom>
              <a:rect b="b" l="l" r="r" t="t"/>
              <a:pathLst>
                <a:path extrusionOk="0" h="3458" w="2716">
                  <a:moveTo>
                    <a:pt x="916" y="0"/>
                  </a:moveTo>
                  <a:lnTo>
                    <a:pt x="1" y="2889"/>
                  </a:lnTo>
                  <a:cubicBezTo>
                    <a:pt x="95" y="2936"/>
                    <a:pt x="206" y="2968"/>
                    <a:pt x="316" y="2999"/>
                  </a:cubicBezTo>
                  <a:cubicBezTo>
                    <a:pt x="506" y="3047"/>
                    <a:pt x="758" y="3126"/>
                    <a:pt x="1011" y="3189"/>
                  </a:cubicBezTo>
                  <a:cubicBezTo>
                    <a:pt x="1248" y="3268"/>
                    <a:pt x="1485" y="3331"/>
                    <a:pt x="1737" y="3378"/>
                  </a:cubicBezTo>
                  <a:cubicBezTo>
                    <a:pt x="1927" y="3426"/>
                    <a:pt x="2053" y="3457"/>
                    <a:pt x="2053" y="3457"/>
                  </a:cubicBezTo>
                  <a:lnTo>
                    <a:pt x="2716" y="490"/>
                  </a:lnTo>
                  <a:lnTo>
                    <a:pt x="2432" y="426"/>
                  </a:lnTo>
                  <a:cubicBezTo>
                    <a:pt x="2258" y="395"/>
                    <a:pt x="2037" y="347"/>
                    <a:pt x="1800" y="269"/>
                  </a:cubicBezTo>
                  <a:lnTo>
                    <a:pt x="1185" y="95"/>
                  </a:lnTo>
                  <a:cubicBezTo>
                    <a:pt x="1090" y="79"/>
                    <a:pt x="1011" y="48"/>
                    <a:pt x="916"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7"/>
            <p:cNvSpPr/>
            <p:nvPr/>
          </p:nvSpPr>
          <p:spPr>
            <a:xfrm>
              <a:off x="5118200" y="1512375"/>
              <a:ext cx="90375" cy="84475"/>
            </a:xfrm>
            <a:custGeom>
              <a:rect b="b" l="l" r="r" t="t"/>
              <a:pathLst>
                <a:path extrusionOk="0" h="3379" w="3615">
                  <a:moveTo>
                    <a:pt x="2573" y="1"/>
                  </a:moveTo>
                  <a:lnTo>
                    <a:pt x="0" y="1611"/>
                  </a:lnTo>
                  <a:cubicBezTo>
                    <a:pt x="0" y="1611"/>
                    <a:pt x="268" y="2053"/>
                    <a:pt x="584" y="2495"/>
                  </a:cubicBezTo>
                  <a:cubicBezTo>
                    <a:pt x="884" y="2937"/>
                    <a:pt x="1200" y="3379"/>
                    <a:pt x="1200" y="3379"/>
                  </a:cubicBezTo>
                  <a:lnTo>
                    <a:pt x="3615" y="1564"/>
                  </a:lnTo>
                  <a:lnTo>
                    <a:pt x="3078" y="790"/>
                  </a:lnTo>
                  <a:cubicBezTo>
                    <a:pt x="2826" y="395"/>
                    <a:pt x="2573" y="1"/>
                    <a:pt x="2573"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7"/>
            <p:cNvSpPr/>
            <p:nvPr/>
          </p:nvSpPr>
          <p:spPr>
            <a:xfrm>
              <a:off x="4633975" y="238500"/>
              <a:ext cx="1994875" cy="1994500"/>
            </a:xfrm>
            <a:custGeom>
              <a:rect b="b" l="l" r="r" t="t"/>
              <a:pathLst>
                <a:path extrusionOk="0" h="79780" w="79795">
                  <a:moveTo>
                    <a:pt x="40600" y="1232"/>
                  </a:moveTo>
                  <a:cubicBezTo>
                    <a:pt x="41042" y="1264"/>
                    <a:pt x="41721" y="1248"/>
                    <a:pt x="42621" y="1327"/>
                  </a:cubicBezTo>
                  <a:cubicBezTo>
                    <a:pt x="45178" y="1500"/>
                    <a:pt x="47719" y="1927"/>
                    <a:pt x="50198" y="2621"/>
                  </a:cubicBezTo>
                  <a:cubicBezTo>
                    <a:pt x="59132" y="5099"/>
                    <a:pt x="66883" y="10703"/>
                    <a:pt x="72029" y="18406"/>
                  </a:cubicBezTo>
                  <a:cubicBezTo>
                    <a:pt x="73670" y="20869"/>
                    <a:pt x="75044" y="23521"/>
                    <a:pt x="76085" y="26299"/>
                  </a:cubicBezTo>
                  <a:cubicBezTo>
                    <a:pt x="77206" y="29267"/>
                    <a:pt x="77948" y="32376"/>
                    <a:pt x="78311" y="35534"/>
                  </a:cubicBezTo>
                  <a:cubicBezTo>
                    <a:pt x="78453" y="36812"/>
                    <a:pt x="78532" y="38107"/>
                    <a:pt x="78548" y="39401"/>
                  </a:cubicBezTo>
                  <a:lnTo>
                    <a:pt x="78548" y="40395"/>
                  </a:lnTo>
                  <a:cubicBezTo>
                    <a:pt x="78516" y="42100"/>
                    <a:pt x="78390" y="43821"/>
                    <a:pt x="78153" y="45510"/>
                  </a:cubicBezTo>
                  <a:cubicBezTo>
                    <a:pt x="77901" y="47230"/>
                    <a:pt x="77522" y="48919"/>
                    <a:pt x="77048" y="50593"/>
                  </a:cubicBezTo>
                  <a:cubicBezTo>
                    <a:pt x="76812" y="51429"/>
                    <a:pt x="76527" y="52266"/>
                    <a:pt x="76243" y="53103"/>
                  </a:cubicBezTo>
                  <a:cubicBezTo>
                    <a:pt x="76085" y="53513"/>
                    <a:pt x="75912" y="53923"/>
                    <a:pt x="75754" y="54350"/>
                  </a:cubicBezTo>
                  <a:cubicBezTo>
                    <a:pt x="75596" y="54760"/>
                    <a:pt x="75423" y="55155"/>
                    <a:pt x="75233" y="55565"/>
                  </a:cubicBezTo>
                  <a:cubicBezTo>
                    <a:pt x="72250" y="62290"/>
                    <a:pt x="67404" y="68020"/>
                    <a:pt x="61279" y="72092"/>
                  </a:cubicBezTo>
                  <a:cubicBezTo>
                    <a:pt x="59716" y="73134"/>
                    <a:pt x="58090" y="74065"/>
                    <a:pt x="56385" y="74855"/>
                  </a:cubicBezTo>
                  <a:cubicBezTo>
                    <a:pt x="54681" y="75660"/>
                    <a:pt x="52913" y="76339"/>
                    <a:pt x="51097" y="76891"/>
                  </a:cubicBezTo>
                  <a:cubicBezTo>
                    <a:pt x="47593" y="77964"/>
                    <a:pt x="43947" y="78517"/>
                    <a:pt x="40269" y="78533"/>
                  </a:cubicBezTo>
                  <a:lnTo>
                    <a:pt x="39511" y="78533"/>
                  </a:lnTo>
                  <a:cubicBezTo>
                    <a:pt x="32029" y="78485"/>
                    <a:pt x="24736" y="76244"/>
                    <a:pt x="18501" y="72092"/>
                  </a:cubicBezTo>
                  <a:cubicBezTo>
                    <a:pt x="12376" y="68020"/>
                    <a:pt x="7546" y="62290"/>
                    <a:pt x="4563" y="55565"/>
                  </a:cubicBezTo>
                  <a:cubicBezTo>
                    <a:pt x="4357" y="55155"/>
                    <a:pt x="4199" y="54744"/>
                    <a:pt x="4042" y="54334"/>
                  </a:cubicBezTo>
                  <a:cubicBezTo>
                    <a:pt x="3884" y="53923"/>
                    <a:pt x="3710" y="53513"/>
                    <a:pt x="3552" y="53103"/>
                  </a:cubicBezTo>
                  <a:cubicBezTo>
                    <a:pt x="3268" y="52250"/>
                    <a:pt x="2968" y="51429"/>
                    <a:pt x="2747" y="50577"/>
                  </a:cubicBezTo>
                  <a:cubicBezTo>
                    <a:pt x="2258" y="48919"/>
                    <a:pt x="1895" y="47215"/>
                    <a:pt x="1642" y="45494"/>
                  </a:cubicBezTo>
                  <a:cubicBezTo>
                    <a:pt x="1405" y="43805"/>
                    <a:pt x="1279" y="42100"/>
                    <a:pt x="1248" y="40380"/>
                  </a:cubicBezTo>
                  <a:cubicBezTo>
                    <a:pt x="1232" y="40048"/>
                    <a:pt x="1232" y="39732"/>
                    <a:pt x="1248" y="39401"/>
                  </a:cubicBezTo>
                  <a:cubicBezTo>
                    <a:pt x="1263" y="38107"/>
                    <a:pt x="1342" y="36812"/>
                    <a:pt x="1484" y="35518"/>
                  </a:cubicBezTo>
                  <a:cubicBezTo>
                    <a:pt x="1847" y="32361"/>
                    <a:pt x="2589" y="29267"/>
                    <a:pt x="3710" y="26299"/>
                  </a:cubicBezTo>
                  <a:cubicBezTo>
                    <a:pt x="6599" y="18612"/>
                    <a:pt x="11855" y="12045"/>
                    <a:pt x="18722" y="7562"/>
                  </a:cubicBezTo>
                  <a:cubicBezTo>
                    <a:pt x="22068" y="5352"/>
                    <a:pt x="25731" y="3695"/>
                    <a:pt x="29598" y="2621"/>
                  </a:cubicBezTo>
                  <a:cubicBezTo>
                    <a:pt x="32076" y="1942"/>
                    <a:pt x="34618" y="1500"/>
                    <a:pt x="37175" y="1327"/>
                  </a:cubicBezTo>
                  <a:cubicBezTo>
                    <a:pt x="38059" y="1264"/>
                    <a:pt x="38738" y="1264"/>
                    <a:pt x="39195" y="1248"/>
                  </a:cubicBezTo>
                  <a:lnTo>
                    <a:pt x="40269" y="1248"/>
                  </a:lnTo>
                  <a:cubicBezTo>
                    <a:pt x="40363" y="1232"/>
                    <a:pt x="40474" y="1232"/>
                    <a:pt x="40600" y="1232"/>
                  </a:cubicBezTo>
                  <a:close/>
                  <a:moveTo>
                    <a:pt x="39180" y="1"/>
                  </a:moveTo>
                  <a:cubicBezTo>
                    <a:pt x="38722" y="1"/>
                    <a:pt x="38011" y="1"/>
                    <a:pt x="37096" y="80"/>
                  </a:cubicBezTo>
                  <a:cubicBezTo>
                    <a:pt x="34444" y="269"/>
                    <a:pt x="31824" y="711"/>
                    <a:pt x="29266" y="1421"/>
                  </a:cubicBezTo>
                  <a:cubicBezTo>
                    <a:pt x="25273" y="2526"/>
                    <a:pt x="21484" y="4231"/>
                    <a:pt x="18012" y="6504"/>
                  </a:cubicBezTo>
                  <a:cubicBezTo>
                    <a:pt x="13544" y="9456"/>
                    <a:pt x="9709" y="13260"/>
                    <a:pt x="6725" y="17712"/>
                  </a:cubicBezTo>
                  <a:cubicBezTo>
                    <a:pt x="5020" y="20253"/>
                    <a:pt x="3631" y="23000"/>
                    <a:pt x="2542" y="25857"/>
                  </a:cubicBezTo>
                  <a:cubicBezTo>
                    <a:pt x="1390" y="28919"/>
                    <a:pt x="616" y="32124"/>
                    <a:pt x="253" y="35391"/>
                  </a:cubicBezTo>
                  <a:cubicBezTo>
                    <a:pt x="95" y="36717"/>
                    <a:pt x="16" y="38059"/>
                    <a:pt x="1" y="39401"/>
                  </a:cubicBezTo>
                  <a:lnTo>
                    <a:pt x="1" y="40380"/>
                  </a:lnTo>
                  <a:cubicBezTo>
                    <a:pt x="16" y="42163"/>
                    <a:pt x="158" y="43931"/>
                    <a:pt x="411" y="45683"/>
                  </a:cubicBezTo>
                  <a:cubicBezTo>
                    <a:pt x="664" y="47451"/>
                    <a:pt x="1042" y="49204"/>
                    <a:pt x="1548" y="50924"/>
                  </a:cubicBezTo>
                  <a:cubicBezTo>
                    <a:pt x="1784" y="51792"/>
                    <a:pt x="2084" y="52661"/>
                    <a:pt x="2384" y="53513"/>
                  </a:cubicBezTo>
                  <a:cubicBezTo>
                    <a:pt x="2542" y="53939"/>
                    <a:pt x="2716" y="54365"/>
                    <a:pt x="2874" y="54792"/>
                  </a:cubicBezTo>
                  <a:cubicBezTo>
                    <a:pt x="3047" y="55218"/>
                    <a:pt x="3221" y="55644"/>
                    <a:pt x="3410" y="56070"/>
                  </a:cubicBezTo>
                  <a:cubicBezTo>
                    <a:pt x="6504" y="63000"/>
                    <a:pt x="11492" y="68919"/>
                    <a:pt x="17822" y="73134"/>
                  </a:cubicBezTo>
                  <a:cubicBezTo>
                    <a:pt x="19432" y="74192"/>
                    <a:pt x="21121" y="75155"/>
                    <a:pt x="22873" y="75975"/>
                  </a:cubicBezTo>
                  <a:cubicBezTo>
                    <a:pt x="26409" y="77649"/>
                    <a:pt x="30182" y="78785"/>
                    <a:pt x="34065" y="79354"/>
                  </a:cubicBezTo>
                  <a:cubicBezTo>
                    <a:pt x="35865" y="79622"/>
                    <a:pt x="37680" y="79764"/>
                    <a:pt x="39511" y="79780"/>
                  </a:cubicBezTo>
                  <a:lnTo>
                    <a:pt x="40269" y="79780"/>
                  </a:lnTo>
                  <a:cubicBezTo>
                    <a:pt x="42100" y="79764"/>
                    <a:pt x="43915" y="79622"/>
                    <a:pt x="45730" y="79354"/>
                  </a:cubicBezTo>
                  <a:cubicBezTo>
                    <a:pt x="49598" y="78785"/>
                    <a:pt x="53371" y="77649"/>
                    <a:pt x="56906" y="75975"/>
                  </a:cubicBezTo>
                  <a:cubicBezTo>
                    <a:pt x="58659" y="75155"/>
                    <a:pt x="60348" y="74192"/>
                    <a:pt x="61973" y="73134"/>
                  </a:cubicBezTo>
                  <a:cubicBezTo>
                    <a:pt x="68288" y="68919"/>
                    <a:pt x="73291" y="63000"/>
                    <a:pt x="76370" y="56070"/>
                  </a:cubicBezTo>
                  <a:cubicBezTo>
                    <a:pt x="76575" y="55644"/>
                    <a:pt x="76748" y="55218"/>
                    <a:pt x="76906" y="54792"/>
                  </a:cubicBezTo>
                  <a:cubicBezTo>
                    <a:pt x="77080" y="54365"/>
                    <a:pt x="77254" y="53939"/>
                    <a:pt x="77411" y="53513"/>
                  </a:cubicBezTo>
                  <a:cubicBezTo>
                    <a:pt x="77696" y="52661"/>
                    <a:pt x="77996" y="51792"/>
                    <a:pt x="78248" y="50924"/>
                  </a:cubicBezTo>
                  <a:cubicBezTo>
                    <a:pt x="78737" y="49204"/>
                    <a:pt x="79116" y="47451"/>
                    <a:pt x="79369" y="45683"/>
                  </a:cubicBezTo>
                  <a:cubicBezTo>
                    <a:pt x="79621" y="43931"/>
                    <a:pt x="79763" y="42163"/>
                    <a:pt x="79779" y="40380"/>
                  </a:cubicBezTo>
                  <a:cubicBezTo>
                    <a:pt x="79795" y="40048"/>
                    <a:pt x="79795" y="39732"/>
                    <a:pt x="79779" y="39401"/>
                  </a:cubicBezTo>
                  <a:cubicBezTo>
                    <a:pt x="79763" y="38059"/>
                    <a:pt x="79685" y="36717"/>
                    <a:pt x="79527" y="35376"/>
                  </a:cubicBezTo>
                  <a:cubicBezTo>
                    <a:pt x="79164" y="32124"/>
                    <a:pt x="78406" y="28919"/>
                    <a:pt x="77254" y="25857"/>
                  </a:cubicBezTo>
                  <a:cubicBezTo>
                    <a:pt x="76164" y="23000"/>
                    <a:pt x="74760" y="20253"/>
                    <a:pt x="73070" y="17712"/>
                  </a:cubicBezTo>
                  <a:cubicBezTo>
                    <a:pt x="70087" y="13260"/>
                    <a:pt x="66235" y="9456"/>
                    <a:pt x="61768" y="6520"/>
                  </a:cubicBezTo>
                  <a:cubicBezTo>
                    <a:pt x="58311" y="4247"/>
                    <a:pt x="54523" y="2526"/>
                    <a:pt x="50529" y="1421"/>
                  </a:cubicBezTo>
                  <a:cubicBezTo>
                    <a:pt x="47972" y="711"/>
                    <a:pt x="45352" y="269"/>
                    <a:pt x="42700" y="95"/>
                  </a:cubicBezTo>
                  <a:cubicBezTo>
                    <a:pt x="41784" y="17"/>
                    <a:pt x="41090" y="17"/>
                    <a:pt x="40616"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7"/>
            <p:cNvSpPr/>
            <p:nvPr/>
          </p:nvSpPr>
          <p:spPr>
            <a:xfrm>
              <a:off x="5621350" y="279550"/>
              <a:ext cx="965675" cy="968850"/>
            </a:xfrm>
            <a:custGeom>
              <a:rect b="b" l="l" r="r" t="t"/>
              <a:pathLst>
                <a:path extrusionOk="0" h="38754" w="38627">
                  <a:moveTo>
                    <a:pt x="0" y="0"/>
                  </a:moveTo>
                  <a:lnTo>
                    <a:pt x="0" y="648"/>
                  </a:lnTo>
                  <a:lnTo>
                    <a:pt x="1058" y="648"/>
                  </a:lnTo>
                  <a:cubicBezTo>
                    <a:pt x="1516" y="663"/>
                    <a:pt x="2163" y="663"/>
                    <a:pt x="3031" y="727"/>
                  </a:cubicBezTo>
                  <a:cubicBezTo>
                    <a:pt x="5525" y="900"/>
                    <a:pt x="8003" y="1326"/>
                    <a:pt x="10419" y="1989"/>
                  </a:cubicBezTo>
                  <a:cubicBezTo>
                    <a:pt x="14175" y="3031"/>
                    <a:pt x="17759" y="4641"/>
                    <a:pt x="21010" y="6788"/>
                  </a:cubicBezTo>
                  <a:cubicBezTo>
                    <a:pt x="27688" y="11161"/>
                    <a:pt x="32802" y="17554"/>
                    <a:pt x="35612" y="25020"/>
                  </a:cubicBezTo>
                  <a:cubicBezTo>
                    <a:pt x="36701" y="27925"/>
                    <a:pt x="37427" y="30940"/>
                    <a:pt x="37774" y="34018"/>
                  </a:cubicBezTo>
                  <a:cubicBezTo>
                    <a:pt x="37932" y="35249"/>
                    <a:pt x="38011" y="36512"/>
                    <a:pt x="38011" y="37759"/>
                  </a:cubicBezTo>
                  <a:cubicBezTo>
                    <a:pt x="38027" y="38090"/>
                    <a:pt x="38027" y="38422"/>
                    <a:pt x="38011" y="38753"/>
                  </a:cubicBezTo>
                  <a:lnTo>
                    <a:pt x="38627" y="38753"/>
                  </a:lnTo>
                  <a:lnTo>
                    <a:pt x="38627" y="37759"/>
                  </a:lnTo>
                  <a:cubicBezTo>
                    <a:pt x="38627" y="36480"/>
                    <a:pt x="38548" y="35202"/>
                    <a:pt x="38390" y="33939"/>
                  </a:cubicBezTo>
                  <a:cubicBezTo>
                    <a:pt x="38043" y="30813"/>
                    <a:pt x="37301" y="27735"/>
                    <a:pt x="36196" y="24799"/>
                  </a:cubicBezTo>
                  <a:cubicBezTo>
                    <a:pt x="33339" y="17206"/>
                    <a:pt x="28145" y="10703"/>
                    <a:pt x="21358" y="6251"/>
                  </a:cubicBezTo>
                  <a:cubicBezTo>
                    <a:pt x="18043" y="4073"/>
                    <a:pt x="14412" y="2431"/>
                    <a:pt x="10592" y="1358"/>
                  </a:cubicBezTo>
                  <a:cubicBezTo>
                    <a:pt x="8145" y="679"/>
                    <a:pt x="5620" y="253"/>
                    <a:pt x="3078" y="79"/>
                  </a:cubicBezTo>
                  <a:cubicBezTo>
                    <a:pt x="2210" y="16"/>
                    <a:pt x="1547" y="16"/>
                    <a:pt x="1089"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7"/>
            <p:cNvSpPr/>
            <p:nvPr/>
          </p:nvSpPr>
          <p:spPr>
            <a:xfrm>
              <a:off x="4703825" y="307975"/>
              <a:ext cx="1855200" cy="1855175"/>
            </a:xfrm>
            <a:custGeom>
              <a:rect b="b" l="l" r="r" t="t"/>
              <a:pathLst>
                <a:path extrusionOk="0" h="74207" w="74208">
                  <a:moveTo>
                    <a:pt x="37759" y="316"/>
                  </a:moveTo>
                  <a:cubicBezTo>
                    <a:pt x="38201" y="347"/>
                    <a:pt x="38848" y="331"/>
                    <a:pt x="39685" y="410"/>
                  </a:cubicBezTo>
                  <a:cubicBezTo>
                    <a:pt x="42131" y="568"/>
                    <a:pt x="44547" y="979"/>
                    <a:pt x="46914" y="1642"/>
                  </a:cubicBezTo>
                  <a:cubicBezTo>
                    <a:pt x="50592" y="2652"/>
                    <a:pt x="54081" y="4230"/>
                    <a:pt x="57269" y="6330"/>
                  </a:cubicBezTo>
                  <a:cubicBezTo>
                    <a:pt x="66425" y="12313"/>
                    <a:pt x="72439" y="22084"/>
                    <a:pt x="73670" y="32944"/>
                  </a:cubicBezTo>
                  <a:cubicBezTo>
                    <a:pt x="73812" y="34159"/>
                    <a:pt x="73891" y="35391"/>
                    <a:pt x="73891" y="36622"/>
                  </a:cubicBezTo>
                  <a:lnTo>
                    <a:pt x="73891" y="37601"/>
                  </a:lnTo>
                  <a:cubicBezTo>
                    <a:pt x="73876" y="39226"/>
                    <a:pt x="73749" y="40852"/>
                    <a:pt x="73512" y="42462"/>
                  </a:cubicBezTo>
                  <a:cubicBezTo>
                    <a:pt x="73276" y="44088"/>
                    <a:pt x="72928" y="45698"/>
                    <a:pt x="72471" y="47293"/>
                  </a:cubicBezTo>
                  <a:cubicBezTo>
                    <a:pt x="72250" y="48098"/>
                    <a:pt x="71966" y="48887"/>
                    <a:pt x="71697" y="49676"/>
                  </a:cubicBezTo>
                  <a:cubicBezTo>
                    <a:pt x="71539" y="50071"/>
                    <a:pt x="71381" y="50466"/>
                    <a:pt x="71239" y="50860"/>
                  </a:cubicBezTo>
                  <a:cubicBezTo>
                    <a:pt x="71082" y="51255"/>
                    <a:pt x="70924" y="51650"/>
                    <a:pt x="70750" y="52028"/>
                  </a:cubicBezTo>
                  <a:cubicBezTo>
                    <a:pt x="67893" y="58421"/>
                    <a:pt x="63299" y="63883"/>
                    <a:pt x="57475" y="67766"/>
                  </a:cubicBezTo>
                  <a:cubicBezTo>
                    <a:pt x="55975" y="68745"/>
                    <a:pt x="54428" y="69629"/>
                    <a:pt x="52802" y="70387"/>
                  </a:cubicBezTo>
                  <a:cubicBezTo>
                    <a:pt x="51176" y="71160"/>
                    <a:pt x="49503" y="71807"/>
                    <a:pt x="47783" y="72328"/>
                  </a:cubicBezTo>
                  <a:cubicBezTo>
                    <a:pt x="44436" y="73339"/>
                    <a:pt x="40979" y="73875"/>
                    <a:pt x="37491" y="73891"/>
                  </a:cubicBezTo>
                  <a:lnTo>
                    <a:pt x="36733" y="73891"/>
                  </a:lnTo>
                  <a:cubicBezTo>
                    <a:pt x="33244" y="73875"/>
                    <a:pt x="29772" y="73339"/>
                    <a:pt x="26441" y="72328"/>
                  </a:cubicBezTo>
                  <a:cubicBezTo>
                    <a:pt x="24720" y="71807"/>
                    <a:pt x="23047" y="71160"/>
                    <a:pt x="21421" y="70387"/>
                  </a:cubicBezTo>
                  <a:cubicBezTo>
                    <a:pt x="19795" y="69629"/>
                    <a:pt x="18248" y="68745"/>
                    <a:pt x="16765" y="67766"/>
                  </a:cubicBezTo>
                  <a:cubicBezTo>
                    <a:pt x="10924" y="63883"/>
                    <a:pt x="6315" y="58421"/>
                    <a:pt x="3458" y="52028"/>
                  </a:cubicBezTo>
                  <a:cubicBezTo>
                    <a:pt x="3284" y="51634"/>
                    <a:pt x="3126" y="51255"/>
                    <a:pt x="2968" y="50860"/>
                  </a:cubicBezTo>
                  <a:cubicBezTo>
                    <a:pt x="2810" y="50466"/>
                    <a:pt x="2653" y="50071"/>
                    <a:pt x="2510" y="49676"/>
                  </a:cubicBezTo>
                  <a:cubicBezTo>
                    <a:pt x="2242" y="48887"/>
                    <a:pt x="1958" y="48082"/>
                    <a:pt x="1737" y="47293"/>
                  </a:cubicBezTo>
                  <a:cubicBezTo>
                    <a:pt x="1279" y="45698"/>
                    <a:pt x="932" y="44088"/>
                    <a:pt x="695" y="42447"/>
                  </a:cubicBezTo>
                  <a:cubicBezTo>
                    <a:pt x="458" y="40837"/>
                    <a:pt x="348" y="39226"/>
                    <a:pt x="316" y="37601"/>
                  </a:cubicBezTo>
                  <a:cubicBezTo>
                    <a:pt x="301" y="37269"/>
                    <a:pt x="301" y="36938"/>
                    <a:pt x="316" y="36606"/>
                  </a:cubicBezTo>
                  <a:cubicBezTo>
                    <a:pt x="332" y="35391"/>
                    <a:pt x="411" y="34159"/>
                    <a:pt x="553" y="32944"/>
                  </a:cubicBezTo>
                  <a:cubicBezTo>
                    <a:pt x="885" y="29945"/>
                    <a:pt x="1595" y="26993"/>
                    <a:pt x="2653" y="24167"/>
                  </a:cubicBezTo>
                  <a:cubicBezTo>
                    <a:pt x="5415" y="16859"/>
                    <a:pt x="10419" y="10608"/>
                    <a:pt x="16954" y="6330"/>
                  </a:cubicBezTo>
                  <a:cubicBezTo>
                    <a:pt x="20127" y="4230"/>
                    <a:pt x="23631" y="2652"/>
                    <a:pt x="27309" y="1642"/>
                  </a:cubicBezTo>
                  <a:cubicBezTo>
                    <a:pt x="29661" y="979"/>
                    <a:pt x="32076" y="568"/>
                    <a:pt x="34523" y="395"/>
                  </a:cubicBezTo>
                  <a:cubicBezTo>
                    <a:pt x="35375" y="331"/>
                    <a:pt x="36023" y="331"/>
                    <a:pt x="36449" y="316"/>
                  </a:cubicBezTo>
                  <a:close/>
                  <a:moveTo>
                    <a:pt x="36433" y="0"/>
                  </a:moveTo>
                  <a:cubicBezTo>
                    <a:pt x="35991" y="16"/>
                    <a:pt x="35344" y="0"/>
                    <a:pt x="34491" y="95"/>
                  </a:cubicBezTo>
                  <a:cubicBezTo>
                    <a:pt x="32029" y="253"/>
                    <a:pt x="29598" y="663"/>
                    <a:pt x="27214" y="1342"/>
                  </a:cubicBezTo>
                  <a:cubicBezTo>
                    <a:pt x="18643" y="3710"/>
                    <a:pt x="11192" y="9077"/>
                    <a:pt x="6252" y="16480"/>
                  </a:cubicBezTo>
                  <a:cubicBezTo>
                    <a:pt x="4673" y="18848"/>
                    <a:pt x="3363" y="21389"/>
                    <a:pt x="2368" y="24041"/>
                  </a:cubicBezTo>
                  <a:cubicBezTo>
                    <a:pt x="1295" y="26898"/>
                    <a:pt x="585" y="29882"/>
                    <a:pt x="253" y="32912"/>
                  </a:cubicBezTo>
                  <a:cubicBezTo>
                    <a:pt x="95" y="34144"/>
                    <a:pt x="16" y="35375"/>
                    <a:pt x="16" y="36622"/>
                  </a:cubicBezTo>
                  <a:cubicBezTo>
                    <a:pt x="1" y="36938"/>
                    <a:pt x="1" y="37269"/>
                    <a:pt x="16" y="37601"/>
                  </a:cubicBezTo>
                  <a:cubicBezTo>
                    <a:pt x="32" y="39242"/>
                    <a:pt x="158" y="40868"/>
                    <a:pt x="395" y="42494"/>
                  </a:cubicBezTo>
                  <a:cubicBezTo>
                    <a:pt x="632" y="44136"/>
                    <a:pt x="995" y="45777"/>
                    <a:pt x="1453" y="47372"/>
                  </a:cubicBezTo>
                  <a:cubicBezTo>
                    <a:pt x="1658" y="48177"/>
                    <a:pt x="1958" y="48982"/>
                    <a:pt x="2226" y="49787"/>
                  </a:cubicBezTo>
                  <a:cubicBezTo>
                    <a:pt x="2368" y="50182"/>
                    <a:pt x="2526" y="50576"/>
                    <a:pt x="2684" y="50971"/>
                  </a:cubicBezTo>
                  <a:cubicBezTo>
                    <a:pt x="2842" y="51365"/>
                    <a:pt x="3016" y="51760"/>
                    <a:pt x="3189" y="52139"/>
                  </a:cubicBezTo>
                  <a:cubicBezTo>
                    <a:pt x="6062" y="58595"/>
                    <a:pt x="10703" y="64104"/>
                    <a:pt x="16575" y="68019"/>
                  </a:cubicBezTo>
                  <a:cubicBezTo>
                    <a:pt x="18090" y="69013"/>
                    <a:pt x="19653" y="69897"/>
                    <a:pt x="21279" y="70671"/>
                  </a:cubicBezTo>
                  <a:cubicBezTo>
                    <a:pt x="22921" y="71444"/>
                    <a:pt x="24610" y="72092"/>
                    <a:pt x="26346" y="72612"/>
                  </a:cubicBezTo>
                  <a:cubicBezTo>
                    <a:pt x="28098" y="73149"/>
                    <a:pt x="29882" y="73544"/>
                    <a:pt x="31682" y="73812"/>
                  </a:cubicBezTo>
                  <a:cubicBezTo>
                    <a:pt x="33355" y="74049"/>
                    <a:pt x="35044" y="74191"/>
                    <a:pt x="36733" y="74207"/>
                  </a:cubicBezTo>
                  <a:lnTo>
                    <a:pt x="37491" y="74207"/>
                  </a:lnTo>
                  <a:cubicBezTo>
                    <a:pt x="39180" y="74191"/>
                    <a:pt x="40869" y="74049"/>
                    <a:pt x="42542" y="73812"/>
                  </a:cubicBezTo>
                  <a:cubicBezTo>
                    <a:pt x="44341" y="73544"/>
                    <a:pt x="46125" y="73149"/>
                    <a:pt x="47861" y="72612"/>
                  </a:cubicBezTo>
                  <a:cubicBezTo>
                    <a:pt x="49598" y="72092"/>
                    <a:pt x="51287" y="71444"/>
                    <a:pt x="52929" y="70671"/>
                  </a:cubicBezTo>
                  <a:cubicBezTo>
                    <a:pt x="54554" y="69897"/>
                    <a:pt x="56117" y="69013"/>
                    <a:pt x="57633" y="68019"/>
                  </a:cubicBezTo>
                  <a:cubicBezTo>
                    <a:pt x="63505" y="64104"/>
                    <a:pt x="68145" y="58595"/>
                    <a:pt x="71018" y="52155"/>
                  </a:cubicBezTo>
                  <a:cubicBezTo>
                    <a:pt x="71208" y="51760"/>
                    <a:pt x="71366" y="51365"/>
                    <a:pt x="71524" y="50971"/>
                  </a:cubicBezTo>
                  <a:cubicBezTo>
                    <a:pt x="71666" y="50576"/>
                    <a:pt x="71839" y="50182"/>
                    <a:pt x="71981" y="49787"/>
                  </a:cubicBezTo>
                  <a:cubicBezTo>
                    <a:pt x="72250" y="48982"/>
                    <a:pt x="72550" y="48193"/>
                    <a:pt x="72771" y="47372"/>
                  </a:cubicBezTo>
                  <a:cubicBezTo>
                    <a:pt x="73228" y="45777"/>
                    <a:pt x="73576" y="44152"/>
                    <a:pt x="73812" y="42510"/>
                  </a:cubicBezTo>
                  <a:cubicBezTo>
                    <a:pt x="74049" y="40884"/>
                    <a:pt x="74175" y="39242"/>
                    <a:pt x="74191" y="37601"/>
                  </a:cubicBezTo>
                  <a:cubicBezTo>
                    <a:pt x="74207" y="37285"/>
                    <a:pt x="74207" y="36953"/>
                    <a:pt x="74191" y="36622"/>
                  </a:cubicBezTo>
                  <a:cubicBezTo>
                    <a:pt x="74191" y="35391"/>
                    <a:pt x="74112" y="34144"/>
                    <a:pt x="73954" y="32928"/>
                  </a:cubicBezTo>
                  <a:cubicBezTo>
                    <a:pt x="73623" y="29897"/>
                    <a:pt x="72913" y="26914"/>
                    <a:pt x="71839" y="24057"/>
                  </a:cubicBezTo>
                  <a:cubicBezTo>
                    <a:pt x="70829" y="21389"/>
                    <a:pt x="69519" y="18863"/>
                    <a:pt x="67940" y="16480"/>
                  </a:cubicBezTo>
                  <a:cubicBezTo>
                    <a:pt x="65162" y="12344"/>
                    <a:pt x="61595" y="8808"/>
                    <a:pt x="57427" y="6077"/>
                  </a:cubicBezTo>
                  <a:cubicBezTo>
                    <a:pt x="54223" y="3962"/>
                    <a:pt x="50687" y="2368"/>
                    <a:pt x="46993" y="1342"/>
                  </a:cubicBezTo>
                  <a:cubicBezTo>
                    <a:pt x="44610" y="679"/>
                    <a:pt x="42179" y="253"/>
                    <a:pt x="39716" y="95"/>
                  </a:cubicBezTo>
                  <a:cubicBezTo>
                    <a:pt x="38864" y="16"/>
                    <a:pt x="38201" y="32"/>
                    <a:pt x="37775" y="16"/>
                  </a:cubicBezTo>
                  <a:lnTo>
                    <a:pt x="37096" y="16"/>
                  </a:lnTo>
                  <a:cubicBezTo>
                    <a:pt x="37096" y="16"/>
                    <a:pt x="36970" y="0"/>
                    <a:pt x="36717"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7"/>
            <p:cNvSpPr/>
            <p:nvPr/>
          </p:nvSpPr>
          <p:spPr>
            <a:xfrm>
              <a:off x="6422450" y="1153275"/>
              <a:ext cx="59225" cy="192200"/>
            </a:xfrm>
            <a:custGeom>
              <a:rect b="b" l="l" r="r" t="t"/>
              <a:pathLst>
                <a:path extrusionOk="0" h="7688" w="2369">
                  <a:moveTo>
                    <a:pt x="2194" y="0"/>
                  </a:moveTo>
                  <a:lnTo>
                    <a:pt x="127" y="205"/>
                  </a:lnTo>
                  <a:cubicBezTo>
                    <a:pt x="127" y="205"/>
                    <a:pt x="158" y="647"/>
                    <a:pt x="221" y="1326"/>
                  </a:cubicBezTo>
                  <a:cubicBezTo>
                    <a:pt x="253" y="1673"/>
                    <a:pt x="253" y="2068"/>
                    <a:pt x="253" y="2478"/>
                  </a:cubicBezTo>
                  <a:cubicBezTo>
                    <a:pt x="253" y="2905"/>
                    <a:pt x="284" y="3362"/>
                    <a:pt x="253" y="3804"/>
                  </a:cubicBezTo>
                  <a:cubicBezTo>
                    <a:pt x="253" y="5020"/>
                    <a:pt x="158" y="6220"/>
                    <a:pt x="0" y="7419"/>
                  </a:cubicBezTo>
                  <a:lnTo>
                    <a:pt x="2052" y="7688"/>
                  </a:lnTo>
                  <a:cubicBezTo>
                    <a:pt x="2226" y="6409"/>
                    <a:pt x="2321" y="5130"/>
                    <a:pt x="2337" y="3852"/>
                  </a:cubicBezTo>
                  <a:cubicBezTo>
                    <a:pt x="2368" y="3362"/>
                    <a:pt x="2352" y="2873"/>
                    <a:pt x="2337" y="2431"/>
                  </a:cubicBezTo>
                  <a:cubicBezTo>
                    <a:pt x="2321" y="1989"/>
                    <a:pt x="2321" y="1563"/>
                    <a:pt x="2289" y="1200"/>
                  </a:cubicBezTo>
                  <a:cubicBezTo>
                    <a:pt x="2242" y="489"/>
                    <a:pt x="2194" y="0"/>
                    <a:pt x="2194"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7"/>
            <p:cNvSpPr/>
            <p:nvPr/>
          </p:nvSpPr>
          <p:spPr>
            <a:xfrm>
              <a:off x="6381400" y="927925"/>
              <a:ext cx="127100" cy="121975"/>
            </a:xfrm>
            <a:custGeom>
              <a:rect b="b" l="l" r="r" t="t"/>
              <a:pathLst>
                <a:path extrusionOk="0" h="4879" w="5084">
                  <a:moveTo>
                    <a:pt x="3915" y="1"/>
                  </a:moveTo>
                  <a:lnTo>
                    <a:pt x="1" y="1421"/>
                  </a:lnTo>
                  <a:cubicBezTo>
                    <a:pt x="1" y="1421"/>
                    <a:pt x="80" y="1627"/>
                    <a:pt x="190" y="1958"/>
                  </a:cubicBezTo>
                  <a:cubicBezTo>
                    <a:pt x="285" y="2274"/>
                    <a:pt x="443" y="2700"/>
                    <a:pt x="569" y="3142"/>
                  </a:cubicBezTo>
                  <a:cubicBezTo>
                    <a:pt x="695" y="3568"/>
                    <a:pt x="821" y="4010"/>
                    <a:pt x="916" y="4342"/>
                  </a:cubicBezTo>
                  <a:lnTo>
                    <a:pt x="1042" y="4878"/>
                  </a:lnTo>
                  <a:lnTo>
                    <a:pt x="5084" y="3915"/>
                  </a:lnTo>
                  <a:cubicBezTo>
                    <a:pt x="5084" y="3915"/>
                    <a:pt x="5036" y="3663"/>
                    <a:pt x="4926" y="3300"/>
                  </a:cubicBezTo>
                  <a:cubicBezTo>
                    <a:pt x="4831" y="2937"/>
                    <a:pt x="4689" y="2432"/>
                    <a:pt x="4547" y="1942"/>
                  </a:cubicBezTo>
                  <a:cubicBezTo>
                    <a:pt x="4421" y="1453"/>
                    <a:pt x="4231" y="964"/>
                    <a:pt x="4121" y="601"/>
                  </a:cubicBezTo>
                  <a:lnTo>
                    <a:pt x="3915"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7"/>
            <p:cNvSpPr/>
            <p:nvPr/>
          </p:nvSpPr>
          <p:spPr>
            <a:xfrm>
              <a:off x="6275250" y="733775"/>
              <a:ext cx="94350" cy="106575"/>
            </a:xfrm>
            <a:custGeom>
              <a:rect b="b" l="l" r="r" t="t"/>
              <a:pathLst>
                <a:path extrusionOk="0" h="4263" w="3774">
                  <a:moveTo>
                    <a:pt x="1674" y="0"/>
                  </a:moveTo>
                  <a:lnTo>
                    <a:pt x="0" y="1232"/>
                  </a:lnTo>
                  <a:lnTo>
                    <a:pt x="332" y="1689"/>
                  </a:lnTo>
                  <a:cubicBezTo>
                    <a:pt x="537" y="1958"/>
                    <a:pt x="790" y="2321"/>
                    <a:pt x="1026" y="2715"/>
                  </a:cubicBezTo>
                  <a:cubicBezTo>
                    <a:pt x="1532" y="3473"/>
                    <a:pt x="1974" y="4262"/>
                    <a:pt x="1974" y="4262"/>
                  </a:cubicBezTo>
                  <a:lnTo>
                    <a:pt x="3773" y="3236"/>
                  </a:lnTo>
                  <a:cubicBezTo>
                    <a:pt x="3773" y="3236"/>
                    <a:pt x="3315" y="2384"/>
                    <a:pt x="2779" y="1579"/>
                  </a:cubicBezTo>
                  <a:cubicBezTo>
                    <a:pt x="2526" y="1184"/>
                    <a:pt x="2242" y="790"/>
                    <a:pt x="2037" y="490"/>
                  </a:cubicBezTo>
                  <a:lnTo>
                    <a:pt x="1674"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7"/>
            <p:cNvSpPr/>
            <p:nvPr/>
          </p:nvSpPr>
          <p:spPr>
            <a:xfrm>
              <a:off x="5870350" y="553025"/>
              <a:ext cx="491350" cy="694975"/>
            </a:xfrm>
            <a:custGeom>
              <a:rect b="b" l="l" r="r" t="t"/>
              <a:pathLst>
                <a:path extrusionOk="0" h="27799" w="19654">
                  <a:moveTo>
                    <a:pt x="853" y="1"/>
                  </a:moveTo>
                  <a:lnTo>
                    <a:pt x="1" y="2226"/>
                  </a:lnTo>
                  <a:cubicBezTo>
                    <a:pt x="1" y="2226"/>
                    <a:pt x="932" y="2574"/>
                    <a:pt x="1832" y="3016"/>
                  </a:cubicBezTo>
                  <a:cubicBezTo>
                    <a:pt x="2290" y="3205"/>
                    <a:pt x="2716" y="3458"/>
                    <a:pt x="3063" y="3616"/>
                  </a:cubicBezTo>
                  <a:cubicBezTo>
                    <a:pt x="3221" y="3694"/>
                    <a:pt x="3347" y="3773"/>
                    <a:pt x="3458" y="3837"/>
                  </a:cubicBezTo>
                  <a:cubicBezTo>
                    <a:pt x="3505" y="3868"/>
                    <a:pt x="3552" y="3900"/>
                    <a:pt x="3600" y="3915"/>
                  </a:cubicBezTo>
                  <a:lnTo>
                    <a:pt x="3000" y="4957"/>
                  </a:lnTo>
                  <a:cubicBezTo>
                    <a:pt x="3000" y="4957"/>
                    <a:pt x="3158" y="5052"/>
                    <a:pt x="3395" y="5178"/>
                  </a:cubicBezTo>
                  <a:cubicBezTo>
                    <a:pt x="3647" y="5305"/>
                    <a:pt x="3931" y="5494"/>
                    <a:pt x="4231" y="5683"/>
                  </a:cubicBezTo>
                  <a:cubicBezTo>
                    <a:pt x="4531" y="5873"/>
                    <a:pt x="4831" y="6078"/>
                    <a:pt x="5052" y="6236"/>
                  </a:cubicBezTo>
                  <a:cubicBezTo>
                    <a:pt x="5273" y="6378"/>
                    <a:pt x="5415" y="6488"/>
                    <a:pt x="5415" y="6488"/>
                  </a:cubicBezTo>
                  <a:lnTo>
                    <a:pt x="6110" y="5526"/>
                  </a:lnTo>
                  <a:cubicBezTo>
                    <a:pt x="6110" y="5526"/>
                    <a:pt x="6299" y="5636"/>
                    <a:pt x="6567" y="5857"/>
                  </a:cubicBezTo>
                  <a:cubicBezTo>
                    <a:pt x="6836" y="6078"/>
                    <a:pt x="7199" y="6362"/>
                    <a:pt x="7562" y="6646"/>
                  </a:cubicBezTo>
                  <a:lnTo>
                    <a:pt x="8525" y="7483"/>
                  </a:lnTo>
                  <a:cubicBezTo>
                    <a:pt x="8777" y="7720"/>
                    <a:pt x="8951" y="7878"/>
                    <a:pt x="8951" y="7878"/>
                  </a:cubicBezTo>
                  <a:lnTo>
                    <a:pt x="8114" y="8730"/>
                  </a:lnTo>
                  <a:cubicBezTo>
                    <a:pt x="8114" y="8730"/>
                    <a:pt x="8588" y="9156"/>
                    <a:pt x="9219" y="9851"/>
                  </a:cubicBezTo>
                  <a:cubicBezTo>
                    <a:pt x="9551" y="10182"/>
                    <a:pt x="9930" y="10608"/>
                    <a:pt x="10293" y="11066"/>
                  </a:cubicBezTo>
                  <a:cubicBezTo>
                    <a:pt x="10656" y="11524"/>
                    <a:pt x="11035" y="12029"/>
                    <a:pt x="11398" y="12534"/>
                  </a:cubicBezTo>
                  <a:cubicBezTo>
                    <a:pt x="11777" y="13039"/>
                    <a:pt x="12092" y="13576"/>
                    <a:pt x="12408" y="14065"/>
                  </a:cubicBezTo>
                  <a:cubicBezTo>
                    <a:pt x="12708" y="14586"/>
                    <a:pt x="12992" y="15060"/>
                    <a:pt x="13197" y="15470"/>
                  </a:cubicBezTo>
                  <a:cubicBezTo>
                    <a:pt x="13418" y="15896"/>
                    <a:pt x="13592" y="16244"/>
                    <a:pt x="13702" y="16496"/>
                  </a:cubicBezTo>
                  <a:cubicBezTo>
                    <a:pt x="13813" y="16733"/>
                    <a:pt x="13876" y="16891"/>
                    <a:pt x="13876" y="16891"/>
                  </a:cubicBezTo>
                  <a:lnTo>
                    <a:pt x="14965" y="16402"/>
                  </a:lnTo>
                  <a:cubicBezTo>
                    <a:pt x="14965" y="16402"/>
                    <a:pt x="15455" y="17522"/>
                    <a:pt x="15865" y="18690"/>
                  </a:cubicBezTo>
                  <a:cubicBezTo>
                    <a:pt x="16260" y="19859"/>
                    <a:pt x="16544" y="21058"/>
                    <a:pt x="16544" y="21058"/>
                  </a:cubicBezTo>
                  <a:lnTo>
                    <a:pt x="15391" y="21342"/>
                  </a:lnTo>
                  <a:lnTo>
                    <a:pt x="15486" y="21753"/>
                  </a:lnTo>
                  <a:cubicBezTo>
                    <a:pt x="15549" y="22021"/>
                    <a:pt x="15628" y="22400"/>
                    <a:pt x="15707" y="22874"/>
                  </a:cubicBezTo>
                  <a:cubicBezTo>
                    <a:pt x="15897" y="23994"/>
                    <a:pt x="16023" y="25147"/>
                    <a:pt x="16070" y="26299"/>
                  </a:cubicBezTo>
                  <a:cubicBezTo>
                    <a:pt x="16086" y="26473"/>
                    <a:pt x="16086" y="26646"/>
                    <a:pt x="16086" y="26820"/>
                  </a:cubicBezTo>
                  <a:cubicBezTo>
                    <a:pt x="16102" y="27151"/>
                    <a:pt x="16102" y="27483"/>
                    <a:pt x="16086" y="27799"/>
                  </a:cubicBezTo>
                  <a:lnTo>
                    <a:pt x="19653" y="27799"/>
                  </a:lnTo>
                  <a:lnTo>
                    <a:pt x="19653" y="26820"/>
                  </a:lnTo>
                  <a:cubicBezTo>
                    <a:pt x="19653" y="26220"/>
                    <a:pt x="19622" y="25604"/>
                    <a:pt x="19559" y="25020"/>
                  </a:cubicBezTo>
                  <a:cubicBezTo>
                    <a:pt x="19480" y="23789"/>
                    <a:pt x="19306" y="22558"/>
                    <a:pt x="19054" y="21358"/>
                  </a:cubicBezTo>
                  <a:cubicBezTo>
                    <a:pt x="18801" y="20174"/>
                    <a:pt x="18485" y="19006"/>
                    <a:pt x="18106" y="17870"/>
                  </a:cubicBezTo>
                  <a:cubicBezTo>
                    <a:pt x="17728" y="16765"/>
                    <a:pt x="17286" y="15675"/>
                    <a:pt x="16780" y="14634"/>
                  </a:cubicBezTo>
                  <a:cubicBezTo>
                    <a:pt x="16291" y="13623"/>
                    <a:pt x="15739" y="12645"/>
                    <a:pt x="15155" y="11713"/>
                  </a:cubicBezTo>
                  <a:cubicBezTo>
                    <a:pt x="13134" y="8509"/>
                    <a:pt x="10498" y="5731"/>
                    <a:pt x="7420" y="3537"/>
                  </a:cubicBezTo>
                  <a:cubicBezTo>
                    <a:pt x="6804" y="3063"/>
                    <a:pt x="6189" y="2684"/>
                    <a:pt x="5620" y="2321"/>
                  </a:cubicBezTo>
                  <a:cubicBezTo>
                    <a:pt x="5036" y="1990"/>
                    <a:pt x="4531" y="1674"/>
                    <a:pt x="4026" y="1437"/>
                  </a:cubicBezTo>
                  <a:cubicBezTo>
                    <a:pt x="3047" y="916"/>
                    <a:pt x="2258" y="537"/>
                    <a:pt x="1706" y="332"/>
                  </a:cubicBezTo>
                  <a:cubicBezTo>
                    <a:pt x="1153" y="111"/>
                    <a:pt x="853" y="1"/>
                    <a:pt x="853"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7"/>
            <p:cNvSpPr/>
            <p:nvPr/>
          </p:nvSpPr>
          <p:spPr>
            <a:xfrm>
              <a:off x="5352600" y="480425"/>
              <a:ext cx="1033950" cy="1510275"/>
            </a:xfrm>
            <a:custGeom>
              <a:rect b="b" l="l" r="r" t="t"/>
              <a:pathLst>
                <a:path extrusionOk="0" h="60411" w="41358">
                  <a:moveTo>
                    <a:pt x="11145" y="0"/>
                  </a:moveTo>
                  <a:lnTo>
                    <a:pt x="11161" y="379"/>
                  </a:lnTo>
                  <a:lnTo>
                    <a:pt x="11540" y="379"/>
                  </a:lnTo>
                  <a:cubicBezTo>
                    <a:pt x="11729" y="395"/>
                    <a:pt x="11997" y="411"/>
                    <a:pt x="12345" y="411"/>
                  </a:cubicBezTo>
                  <a:cubicBezTo>
                    <a:pt x="13450" y="442"/>
                    <a:pt x="14555" y="553"/>
                    <a:pt x="15659" y="711"/>
                  </a:cubicBezTo>
                  <a:cubicBezTo>
                    <a:pt x="17364" y="979"/>
                    <a:pt x="19053" y="1389"/>
                    <a:pt x="20679" y="1942"/>
                  </a:cubicBezTo>
                  <a:cubicBezTo>
                    <a:pt x="28209" y="4467"/>
                    <a:pt x="34428" y="9913"/>
                    <a:pt x="37932" y="17033"/>
                  </a:cubicBezTo>
                  <a:cubicBezTo>
                    <a:pt x="38627" y="18437"/>
                    <a:pt x="39195" y="19890"/>
                    <a:pt x="39669" y="21373"/>
                  </a:cubicBezTo>
                  <a:cubicBezTo>
                    <a:pt x="40142" y="22905"/>
                    <a:pt x="40490" y="24467"/>
                    <a:pt x="40711" y="26062"/>
                  </a:cubicBezTo>
                  <a:cubicBezTo>
                    <a:pt x="40884" y="27277"/>
                    <a:pt x="40979" y="28493"/>
                    <a:pt x="40995" y="29708"/>
                  </a:cubicBezTo>
                  <a:lnTo>
                    <a:pt x="40995" y="30703"/>
                  </a:lnTo>
                  <a:lnTo>
                    <a:pt x="40995" y="30924"/>
                  </a:lnTo>
                  <a:cubicBezTo>
                    <a:pt x="40947" y="32565"/>
                    <a:pt x="40774" y="34191"/>
                    <a:pt x="40458" y="35801"/>
                  </a:cubicBezTo>
                  <a:cubicBezTo>
                    <a:pt x="40142" y="37411"/>
                    <a:pt x="39700" y="38990"/>
                    <a:pt x="39148" y="40537"/>
                  </a:cubicBezTo>
                  <a:cubicBezTo>
                    <a:pt x="38580" y="42068"/>
                    <a:pt x="37885" y="43536"/>
                    <a:pt x="37080" y="44941"/>
                  </a:cubicBezTo>
                  <a:cubicBezTo>
                    <a:pt x="34034" y="50308"/>
                    <a:pt x="29408" y="54602"/>
                    <a:pt x="23820" y="57222"/>
                  </a:cubicBezTo>
                  <a:cubicBezTo>
                    <a:pt x="22573" y="57790"/>
                    <a:pt x="21295" y="58295"/>
                    <a:pt x="19985" y="58706"/>
                  </a:cubicBezTo>
                  <a:cubicBezTo>
                    <a:pt x="19353" y="58879"/>
                    <a:pt x="18738" y="59085"/>
                    <a:pt x="18106" y="59211"/>
                  </a:cubicBezTo>
                  <a:cubicBezTo>
                    <a:pt x="17791" y="59290"/>
                    <a:pt x="17475" y="59369"/>
                    <a:pt x="17175" y="59432"/>
                  </a:cubicBezTo>
                  <a:cubicBezTo>
                    <a:pt x="16859" y="59495"/>
                    <a:pt x="16559" y="59542"/>
                    <a:pt x="16259" y="59590"/>
                  </a:cubicBezTo>
                  <a:cubicBezTo>
                    <a:pt x="14697" y="59874"/>
                    <a:pt x="13102" y="60016"/>
                    <a:pt x="11524" y="60032"/>
                  </a:cubicBezTo>
                  <a:lnTo>
                    <a:pt x="10766" y="60032"/>
                  </a:lnTo>
                  <a:cubicBezTo>
                    <a:pt x="8635" y="60016"/>
                    <a:pt x="6520" y="59763"/>
                    <a:pt x="4452" y="59274"/>
                  </a:cubicBezTo>
                  <a:cubicBezTo>
                    <a:pt x="3363" y="59037"/>
                    <a:pt x="2305" y="58722"/>
                    <a:pt x="1248" y="58358"/>
                  </a:cubicBezTo>
                  <a:cubicBezTo>
                    <a:pt x="885" y="58232"/>
                    <a:pt x="616" y="58122"/>
                    <a:pt x="427" y="58043"/>
                  </a:cubicBezTo>
                  <a:lnTo>
                    <a:pt x="143" y="57932"/>
                  </a:lnTo>
                  <a:lnTo>
                    <a:pt x="1" y="58295"/>
                  </a:lnTo>
                  <a:cubicBezTo>
                    <a:pt x="1" y="58295"/>
                    <a:pt x="111" y="58327"/>
                    <a:pt x="285" y="58406"/>
                  </a:cubicBezTo>
                  <a:cubicBezTo>
                    <a:pt x="474" y="58469"/>
                    <a:pt x="758" y="58595"/>
                    <a:pt x="1121" y="58706"/>
                  </a:cubicBezTo>
                  <a:cubicBezTo>
                    <a:pt x="2195" y="59085"/>
                    <a:pt x="3268" y="59400"/>
                    <a:pt x="4373" y="59653"/>
                  </a:cubicBezTo>
                  <a:cubicBezTo>
                    <a:pt x="6472" y="60142"/>
                    <a:pt x="8619" y="60395"/>
                    <a:pt x="10766" y="60411"/>
                  </a:cubicBezTo>
                  <a:lnTo>
                    <a:pt x="11524" y="60411"/>
                  </a:lnTo>
                  <a:cubicBezTo>
                    <a:pt x="13134" y="60395"/>
                    <a:pt x="14744" y="60253"/>
                    <a:pt x="16322" y="59969"/>
                  </a:cubicBezTo>
                  <a:lnTo>
                    <a:pt x="17254" y="59795"/>
                  </a:lnTo>
                  <a:cubicBezTo>
                    <a:pt x="17570" y="59732"/>
                    <a:pt x="17869" y="59653"/>
                    <a:pt x="18201" y="59590"/>
                  </a:cubicBezTo>
                  <a:cubicBezTo>
                    <a:pt x="18817" y="59448"/>
                    <a:pt x="19448" y="59242"/>
                    <a:pt x="20111" y="59069"/>
                  </a:cubicBezTo>
                  <a:cubicBezTo>
                    <a:pt x="21437" y="58658"/>
                    <a:pt x="22731" y="58153"/>
                    <a:pt x="23978" y="57553"/>
                  </a:cubicBezTo>
                  <a:cubicBezTo>
                    <a:pt x="31176" y="54191"/>
                    <a:pt x="36749" y="48114"/>
                    <a:pt x="39511" y="40663"/>
                  </a:cubicBezTo>
                  <a:cubicBezTo>
                    <a:pt x="40063" y="39100"/>
                    <a:pt x="40505" y="37506"/>
                    <a:pt x="40821" y="35880"/>
                  </a:cubicBezTo>
                  <a:cubicBezTo>
                    <a:pt x="41137" y="34239"/>
                    <a:pt x="41311" y="32581"/>
                    <a:pt x="41358" y="30924"/>
                  </a:cubicBezTo>
                  <a:cubicBezTo>
                    <a:pt x="41358" y="30845"/>
                    <a:pt x="41358" y="30766"/>
                    <a:pt x="41358" y="30703"/>
                  </a:cubicBezTo>
                  <a:lnTo>
                    <a:pt x="41358" y="29708"/>
                  </a:lnTo>
                  <a:cubicBezTo>
                    <a:pt x="41342" y="28477"/>
                    <a:pt x="41247" y="27230"/>
                    <a:pt x="41074" y="26014"/>
                  </a:cubicBezTo>
                  <a:cubicBezTo>
                    <a:pt x="40853" y="24404"/>
                    <a:pt x="40490" y="22810"/>
                    <a:pt x="40016" y="21263"/>
                  </a:cubicBezTo>
                  <a:cubicBezTo>
                    <a:pt x="39543" y="19748"/>
                    <a:pt x="38959" y="18280"/>
                    <a:pt x="38264" y="16859"/>
                  </a:cubicBezTo>
                  <a:cubicBezTo>
                    <a:pt x="35738" y="11729"/>
                    <a:pt x="31808" y="7435"/>
                    <a:pt x="26946" y="4452"/>
                  </a:cubicBezTo>
                  <a:cubicBezTo>
                    <a:pt x="25004" y="3252"/>
                    <a:pt x="22936" y="2289"/>
                    <a:pt x="20790" y="1563"/>
                  </a:cubicBezTo>
                  <a:cubicBezTo>
                    <a:pt x="19132" y="1010"/>
                    <a:pt x="17427" y="600"/>
                    <a:pt x="15707" y="332"/>
                  </a:cubicBezTo>
                  <a:cubicBezTo>
                    <a:pt x="14586" y="158"/>
                    <a:pt x="13465" y="63"/>
                    <a:pt x="12345" y="16"/>
                  </a:cubicBezTo>
                  <a:cubicBezTo>
                    <a:pt x="11997" y="16"/>
                    <a:pt x="11729" y="0"/>
                    <a:pt x="11524"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7"/>
            <p:cNvSpPr/>
            <p:nvPr/>
          </p:nvSpPr>
          <p:spPr>
            <a:xfrm>
              <a:off x="4904300" y="508050"/>
              <a:ext cx="726925" cy="1448725"/>
            </a:xfrm>
            <a:custGeom>
              <a:rect b="b" l="l" r="r" t="t"/>
              <a:pathLst>
                <a:path extrusionOk="0" h="57949" w="29077">
                  <a:moveTo>
                    <a:pt x="28698" y="0"/>
                  </a:moveTo>
                  <a:cubicBezTo>
                    <a:pt x="28556" y="16"/>
                    <a:pt x="28351" y="16"/>
                    <a:pt x="28098" y="16"/>
                  </a:cubicBezTo>
                  <a:cubicBezTo>
                    <a:pt x="28019" y="24"/>
                    <a:pt x="27936" y="24"/>
                    <a:pt x="27850" y="24"/>
                  </a:cubicBezTo>
                  <a:cubicBezTo>
                    <a:pt x="27763" y="24"/>
                    <a:pt x="27672" y="24"/>
                    <a:pt x="27577" y="32"/>
                  </a:cubicBezTo>
                  <a:cubicBezTo>
                    <a:pt x="27372" y="48"/>
                    <a:pt x="27167" y="63"/>
                    <a:pt x="26930" y="79"/>
                  </a:cubicBezTo>
                  <a:cubicBezTo>
                    <a:pt x="26693" y="111"/>
                    <a:pt x="26441" y="111"/>
                    <a:pt x="26172" y="142"/>
                  </a:cubicBezTo>
                  <a:cubicBezTo>
                    <a:pt x="25920" y="174"/>
                    <a:pt x="25636" y="205"/>
                    <a:pt x="25336" y="253"/>
                  </a:cubicBezTo>
                  <a:cubicBezTo>
                    <a:pt x="23915" y="426"/>
                    <a:pt x="22494" y="710"/>
                    <a:pt x="21121" y="1121"/>
                  </a:cubicBezTo>
                  <a:cubicBezTo>
                    <a:pt x="17191" y="2226"/>
                    <a:pt x="13528" y="4167"/>
                    <a:pt x="10403" y="6788"/>
                  </a:cubicBezTo>
                  <a:cubicBezTo>
                    <a:pt x="8509" y="8366"/>
                    <a:pt x="6836" y="10182"/>
                    <a:pt x="5399" y="12202"/>
                  </a:cubicBezTo>
                  <a:cubicBezTo>
                    <a:pt x="3868" y="14349"/>
                    <a:pt x="2621" y="16685"/>
                    <a:pt x="1721" y="19164"/>
                  </a:cubicBezTo>
                  <a:cubicBezTo>
                    <a:pt x="1263" y="20442"/>
                    <a:pt x="900" y="21752"/>
                    <a:pt x="616" y="23078"/>
                  </a:cubicBezTo>
                  <a:cubicBezTo>
                    <a:pt x="348" y="24420"/>
                    <a:pt x="158" y="25762"/>
                    <a:pt x="64" y="27135"/>
                  </a:cubicBezTo>
                  <a:cubicBezTo>
                    <a:pt x="32" y="27467"/>
                    <a:pt x="16" y="27814"/>
                    <a:pt x="16" y="28161"/>
                  </a:cubicBezTo>
                  <a:lnTo>
                    <a:pt x="16" y="28635"/>
                  </a:lnTo>
                  <a:lnTo>
                    <a:pt x="0" y="29171"/>
                  </a:lnTo>
                  <a:cubicBezTo>
                    <a:pt x="16" y="29329"/>
                    <a:pt x="16" y="29471"/>
                    <a:pt x="16" y="29613"/>
                  </a:cubicBezTo>
                  <a:cubicBezTo>
                    <a:pt x="16" y="30150"/>
                    <a:pt x="32" y="30687"/>
                    <a:pt x="79" y="31223"/>
                  </a:cubicBezTo>
                  <a:cubicBezTo>
                    <a:pt x="174" y="32565"/>
                    <a:pt x="364" y="33907"/>
                    <a:pt x="648" y="35233"/>
                  </a:cubicBezTo>
                  <a:cubicBezTo>
                    <a:pt x="932" y="36543"/>
                    <a:pt x="1295" y="37822"/>
                    <a:pt x="1753" y="39085"/>
                  </a:cubicBezTo>
                  <a:cubicBezTo>
                    <a:pt x="2195" y="40300"/>
                    <a:pt x="2731" y="41484"/>
                    <a:pt x="3331" y="42636"/>
                  </a:cubicBezTo>
                  <a:cubicBezTo>
                    <a:pt x="4484" y="44815"/>
                    <a:pt x="5888" y="46851"/>
                    <a:pt x="7546" y="48682"/>
                  </a:cubicBezTo>
                  <a:cubicBezTo>
                    <a:pt x="9045" y="50308"/>
                    <a:pt x="10703" y="51760"/>
                    <a:pt x="12518" y="53023"/>
                  </a:cubicBezTo>
                  <a:cubicBezTo>
                    <a:pt x="15233" y="54917"/>
                    <a:pt x="18264" y="56322"/>
                    <a:pt x="21453" y="57190"/>
                  </a:cubicBezTo>
                  <a:cubicBezTo>
                    <a:pt x="22352" y="57443"/>
                    <a:pt x="23252" y="57632"/>
                    <a:pt x="24152" y="57790"/>
                  </a:cubicBezTo>
                  <a:cubicBezTo>
                    <a:pt x="24483" y="57838"/>
                    <a:pt x="24720" y="57885"/>
                    <a:pt x="24894" y="57901"/>
                  </a:cubicBezTo>
                  <a:lnTo>
                    <a:pt x="25131" y="57948"/>
                  </a:lnTo>
                  <a:lnTo>
                    <a:pt x="25257" y="57111"/>
                  </a:lnTo>
                  <a:cubicBezTo>
                    <a:pt x="25257" y="57111"/>
                    <a:pt x="25162" y="57096"/>
                    <a:pt x="25004" y="57080"/>
                  </a:cubicBezTo>
                  <a:cubicBezTo>
                    <a:pt x="24846" y="57064"/>
                    <a:pt x="24610" y="57017"/>
                    <a:pt x="24310" y="56969"/>
                  </a:cubicBezTo>
                  <a:cubicBezTo>
                    <a:pt x="23694" y="56859"/>
                    <a:pt x="22794" y="56685"/>
                    <a:pt x="21674" y="56385"/>
                  </a:cubicBezTo>
                  <a:cubicBezTo>
                    <a:pt x="21216" y="56259"/>
                    <a:pt x="20727" y="56101"/>
                    <a:pt x="20206" y="55928"/>
                  </a:cubicBezTo>
                  <a:cubicBezTo>
                    <a:pt x="19432" y="55675"/>
                    <a:pt x="18611" y="55375"/>
                    <a:pt x="17743" y="54996"/>
                  </a:cubicBezTo>
                  <a:cubicBezTo>
                    <a:pt x="16733" y="54538"/>
                    <a:pt x="15738" y="54033"/>
                    <a:pt x="14775" y="53481"/>
                  </a:cubicBezTo>
                  <a:cubicBezTo>
                    <a:pt x="14191" y="53118"/>
                    <a:pt x="13576" y="52755"/>
                    <a:pt x="12992" y="52328"/>
                  </a:cubicBezTo>
                  <a:cubicBezTo>
                    <a:pt x="12850" y="52234"/>
                    <a:pt x="12723" y="52139"/>
                    <a:pt x="12581" y="52044"/>
                  </a:cubicBezTo>
                  <a:cubicBezTo>
                    <a:pt x="10971" y="50876"/>
                    <a:pt x="9503" y="49550"/>
                    <a:pt x="8161" y="48098"/>
                  </a:cubicBezTo>
                  <a:cubicBezTo>
                    <a:pt x="7167" y="46993"/>
                    <a:pt x="6267" y="45809"/>
                    <a:pt x="5446" y="44562"/>
                  </a:cubicBezTo>
                  <a:cubicBezTo>
                    <a:pt x="4957" y="43820"/>
                    <a:pt x="4499" y="43047"/>
                    <a:pt x="4057" y="42226"/>
                  </a:cubicBezTo>
                  <a:cubicBezTo>
                    <a:pt x="3473" y="41105"/>
                    <a:pt x="2968" y="39953"/>
                    <a:pt x="2526" y="38769"/>
                  </a:cubicBezTo>
                  <a:cubicBezTo>
                    <a:pt x="2084" y="37553"/>
                    <a:pt x="1721" y="36306"/>
                    <a:pt x="1453" y="35044"/>
                  </a:cubicBezTo>
                  <a:cubicBezTo>
                    <a:pt x="1184" y="33749"/>
                    <a:pt x="995" y="32439"/>
                    <a:pt x="900" y="31129"/>
                  </a:cubicBezTo>
                  <a:cubicBezTo>
                    <a:pt x="853" y="30624"/>
                    <a:pt x="837" y="30103"/>
                    <a:pt x="837" y="29582"/>
                  </a:cubicBezTo>
                  <a:cubicBezTo>
                    <a:pt x="821" y="29440"/>
                    <a:pt x="821" y="29298"/>
                    <a:pt x="821" y="29156"/>
                  </a:cubicBezTo>
                  <a:lnTo>
                    <a:pt x="837" y="28603"/>
                  </a:lnTo>
                  <a:lnTo>
                    <a:pt x="837" y="28161"/>
                  </a:lnTo>
                  <a:cubicBezTo>
                    <a:pt x="853" y="27830"/>
                    <a:pt x="869" y="27498"/>
                    <a:pt x="884" y="27167"/>
                  </a:cubicBezTo>
                  <a:cubicBezTo>
                    <a:pt x="979" y="25841"/>
                    <a:pt x="1153" y="24515"/>
                    <a:pt x="1437" y="23220"/>
                  </a:cubicBezTo>
                  <a:cubicBezTo>
                    <a:pt x="1705" y="21942"/>
                    <a:pt x="2068" y="20663"/>
                    <a:pt x="2510" y="19432"/>
                  </a:cubicBezTo>
                  <a:cubicBezTo>
                    <a:pt x="3047" y="17948"/>
                    <a:pt x="3710" y="16527"/>
                    <a:pt x="4484" y="15154"/>
                  </a:cubicBezTo>
                  <a:cubicBezTo>
                    <a:pt x="4973" y="14302"/>
                    <a:pt x="5510" y="13465"/>
                    <a:pt x="6078" y="12660"/>
                  </a:cubicBezTo>
                  <a:cubicBezTo>
                    <a:pt x="8730" y="8950"/>
                    <a:pt x="12234" y="5935"/>
                    <a:pt x="16291" y="3868"/>
                  </a:cubicBezTo>
                  <a:cubicBezTo>
                    <a:pt x="17917" y="3063"/>
                    <a:pt x="19606" y="2400"/>
                    <a:pt x="21342" y="1894"/>
                  </a:cubicBezTo>
                  <a:cubicBezTo>
                    <a:pt x="22195" y="1658"/>
                    <a:pt x="23000" y="1468"/>
                    <a:pt x="23742" y="1342"/>
                  </a:cubicBezTo>
                  <a:cubicBezTo>
                    <a:pt x="24357" y="1216"/>
                    <a:pt x="24925" y="1121"/>
                    <a:pt x="25446" y="1058"/>
                  </a:cubicBezTo>
                  <a:cubicBezTo>
                    <a:pt x="25730" y="1026"/>
                    <a:pt x="25999" y="979"/>
                    <a:pt x="26267" y="963"/>
                  </a:cubicBezTo>
                  <a:cubicBezTo>
                    <a:pt x="26520" y="947"/>
                    <a:pt x="26756" y="916"/>
                    <a:pt x="26993" y="916"/>
                  </a:cubicBezTo>
                  <a:cubicBezTo>
                    <a:pt x="27214" y="900"/>
                    <a:pt x="27419" y="853"/>
                    <a:pt x="27609" y="853"/>
                  </a:cubicBezTo>
                  <a:lnTo>
                    <a:pt x="28130" y="853"/>
                  </a:lnTo>
                  <a:cubicBezTo>
                    <a:pt x="28367" y="837"/>
                    <a:pt x="28556" y="837"/>
                    <a:pt x="28698" y="837"/>
                  </a:cubicBezTo>
                  <a:lnTo>
                    <a:pt x="29077" y="837"/>
                  </a:lnTo>
                  <a:lnTo>
                    <a:pt x="29077"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7"/>
            <p:cNvSpPr/>
            <p:nvPr/>
          </p:nvSpPr>
          <p:spPr>
            <a:xfrm>
              <a:off x="5974150" y="777575"/>
              <a:ext cx="88425" cy="89600"/>
            </a:xfrm>
            <a:custGeom>
              <a:rect b="b" l="l" r="r" t="t"/>
              <a:pathLst>
                <a:path extrusionOk="0" h="3584" w="3537">
                  <a:moveTo>
                    <a:pt x="1973" y="1"/>
                  </a:moveTo>
                  <a:lnTo>
                    <a:pt x="0" y="2289"/>
                  </a:lnTo>
                  <a:lnTo>
                    <a:pt x="221" y="2495"/>
                  </a:lnTo>
                  <a:cubicBezTo>
                    <a:pt x="363" y="2605"/>
                    <a:pt x="537" y="2763"/>
                    <a:pt x="711" y="2921"/>
                  </a:cubicBezTo>
                  <a:lnTo>
                    <a:pt x="1168" y="3363"/>
                  </a:lnTo>
                  <a:cubicBezTo>
                    <a:pt x="1295" y="3489"/>
                    <a:pt x="1374" y="3584"/>
                    <a:pt x="1374" y="3584"/>
                  </a:cubicBezTo>
                  <a:lnTo>
                    <a:pt x="3536" y="1453"/>
                  </a:lnTo>
                  <a:cubicBezTo>
                    <a:pt x="3536" y="1453"/>
                    <a:pt x="3441" y="1358"/>
                    <a:pt x="3315" y="1216"/>
                  </a:cubicBezTo>
                  <a:cubicBezTo>
                    <a:pt x="3173" y="1074"/>
                    <a:pt x="2968" y="900"/>
                    <a:pt x="2778" y="711"/>
                  </a:cubicBezTo>
                  <a:cubicBezTo>
                    <a:pt x="2589" y="521"/>
                    <a:pt x="2384" y="348"/>
                    <a:pt x="2226" y="206"/>
                  </a:cubicBezTo>
                  <a:lnTo>
                    <a:pt x="1973"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7"/>
            <p:cNvSpPr/>
            <p:nvPr/>
          </p:nvSpPr>
          <p:spPr>
            <a:xfrm>
              <a:off x="6092150" y="941750"/>
              <a:ext cx="90000" cy="78950"/>
            </a:xfrm>
            <a:custGeom>
              <a:rect b="b" l="l" r="r" t="t"/>
              <a:pathLst>
                <a:path extrusionOk="0" h="3158" w="3600">
                  <a:moveTo>
                    <a:pt x="2636" y="0"/>
                  </a:moveTo>
                  <a:lnTo>
                    <a:pt x="0" y="1484"/>
                  </a:lnTo>
                  <a:lnTo>
                    <a:pt x="142" y="1737"/>
                  </a:lnTo>
                  <a:lnTo>
                    <a:pt x="426" y="2305"/>
                  </a:lnTo>
                  <a:cubicBezTo>
                    <a:pt x="537" y="2494"/>
                    <a:pt x="631" y="2684"/>
                    <a:pt x="710" y="2889"/>
                  </a:cubicBezTo>
                  <a:lnTo>
                    <a:pt x="837" y="3157"/>
                  </a:lnTo>
                  <a:lnTo>
                    <a:pt x="3599" y="1910"/>
                  </a:lnTo>
                  <a:cubicBezTo>
                    <a:pt x="3599" y="1910"/>
                    <a:pt x="3536" y="1800"/>
                    <a:pt x="3457" y="1610"/>
                  </a:cubicBezTo>
                  <a:cubicBezTo>
                    <a:pt x="3378" y="1421"/>
                    <a:pt x="3268" y="1184"/>
                    <a:pt x="3141" y="947"/>
                  </a:cubicBezTo>
                  <a:lnTo>
                    <a:pt x="2810" y="300"/>
                  </a:lnTo>
                  <a:cubicBezTo>
                    <a:pt x="2715" y="126"/>
                    <a:pt x="2636" y="0"/>
                    <a:pt x="2636"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7"/>
            <p:cNvSpPr/>
            <p:nvPr/>
          </p:nvSpPr>
          <p:spPr>
            <a:xfrm>
              <a:off x="6152525" y="1142600"/>
              <a:ext cx="80525" cy="58050"/>
            </a:xfrm>
            <a:custGeom>
              <a:rect b="b" l="l" r="r" t="t"/>
              <a:pathLst>
                <a:path extrusionOk="0" h="2322" w="3221">
                  <a:moveTo>
                    <a:pt x="2999" y="1"/>
                  </a:moveTo>
                  <a:lnTo>
                    <a:pt x="0" y="459"/>
                  </a:lnTo>
                  <a:cubicBezTo>
                    <a:pt x="0" y="459"/>
                    <a:pt x="16" y="569"/>
                    <a:pt x="32" y="743"/>
                  </a:cubicBezTo>
                  <a:cubicBezTo>
                    <a:pt x="63" y="916"/>
                    <a:pt x="79" y="1153"/>
                    <a:pt x="111" y="1390"/>
                  </a:cubicBezTo>
                  <a:cubicBezTo>
                    <a:pt x="158" y="1611"/>
                    <a:pt x="158" y="1848"/>
                    <a:pt x="174" y="2021"/>
                  </a:cubicBezTo>
                  <a:cubicBezTo>
                    <a:pt x="190" y="2195"/>
                    <a:pt x="190" y="2321"/>
                    <a:pt x="190" y="2321"/>
                  </a:cubicBezTo>
                  <a:lnTo>
                    <a:pt x="3220" y="2116"/>
                  </a:lnTo>
                  <a:cubicBezTo>
                    <a:pt x="3220" y="2116"/>
                    <a:pt x="3220" y="1990"/>
                    <a:pt x="3205" y="1785"/>
                  </a:cubicBezTo>
                  <a:cubicBezTo>
                    <a:pt x="3173" y="1595"/>
                    <a:pt x="3173" y="1327"/>
                    <a:pt x="3126" y="1059"/>
                  </a:cubicBezTo>
                  <a:cubicBezTo>
                    <a:pt x="3094" y="790"/>
                    <a:pt x="3063" y="522"/>
                    <a:pt x="3047" y="332"/>
                  </a:cubicBezTo>
                  <a:cubicBezTo>
                    <a:pt x="3015" y="127"/>
                    <a:pt x="2999" y="1"/>
                    <a:pt x="2999"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7"/>
            <p:cNvSpPr/>
            <p:nvPr/>
          </p:nvSpPr>
          <p:spPr>
            <a:xfrm>
              <a:off x="6155275" y="1247200"/>
              <a:ext cx="78175" cy="55250"/>
            </a:xfrm>
            <a:custGeom>
              <a:rect b="b" l="l" r="r" t="t"/>
              <a:pathLst>
                <a:path extrusionOk="0" h="2210" w="3127">
                  <a:moveTo>
                    <a:pt x="95" y="0"/>
                  </a:moveTo>
                  <a:lnTo>
                    <a:pt x="95" y="300"/>
                  </a:lnTo>
                  <a:cubicBezTo>
                    <a:pt x="95" y="474"/>
                    <a:pt x="80" y="710"/>
                    <a:pt x="64" y="947"/>
                  </a:cubicBezTo>
                  <a:cubicBezTo>
                    <a:pt x="48" y="1184"/>
                    <a:pt x="32" y="1405"/>
                    <a:pt x="17" y="1579"/>
                  </a:cubicBezTo>
                  <a:cubicBezTo>
                    <a:pt x="17" y="1673"/>
                    <a:pt x="1" y="1736"/>
                    <a:pt x="1" y="1800"/>
                  </a:cubicBezTo>
                  <a:lnTo>
                    <a:pt x="1" y="1878"/>
                  </a:lnTo>
                  <a:lnTo>
                    <a:pt x="3000" y="2210"/>
                  </a:lnTo>
                  <a:lnTo>
                    <a:pt x="3016" y="2115"/>
                  </a:lnTo>
                  <a:cubicBezTo>
                    <a:pt x="3031" y="2052"/>
                    <a:pt x="3047" y="1973"/>
                    <a:pt x="3047" y="1878"/>
                  </a:cubicBezTo>
                  <a:cubicBezTo>
                    <a:pt x="3047" y="1673"/>
                    <a:pt x="3063" y="1405"/>
                    <a:pt x="3095" y="1137"/>
                  </a:cubicBezTo>
                  <a:cubicBezTo>
                    <a:pt x="3126" y="868"/>
                    <a:pt x="3126" y="600"/>
                    <a:pt x="3126" y="410"/>
                  </a:cubicBezTo>
                  <a:lnTo>
                    <a:pt x="3126" y="79"/>
                  </a:lnTo>
                  <a:lnTo>
                    <a:pt x="95"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7"/>
            <p:cNvSpPr/>
            <p:nvPr/>
          </p:nvSpPr>
          <p:spPr>
            <a:xfrm>
              <a:off x="6137125" y="1340325"/>
              <a:ext cx="85650" cy="66325"/>
            </a:xfrm>
            <a:custGeom>
              <a:rect b="b" l="l" r="r" t="t"/>
              <a:pathLst>
                <a:path extrusionOk="0" h="2653" w="3426">
                  <a:moveTo>
                    <a:pt x="443" y="0"/>
                  </a:moveTo>
                  <a:cubicBezTo>
                    <a:pt x="443" y="0"/>
                    <a:pt x="427" y="111"/>
                    <a:pt x="395" y="285"/>
                  </a:cubicBezTo>
                  <a:cubicBezTo>
                    <a:pt x="348" y="442"/>
                    <a:pt x="285" y="679"/>
                    <a:pt x="237" y="900"/>
                  </a:cubicBezTo>
                  <a:cubicBezTo>
                    <a:pt x="206" y="1121"/>
                    <a:pt x="127" y="1358"/>
                    <a:pt x="80" y="1516"/>
                  </a:cubicBezTo>
                  <a:lnTo>
                    <a:pt x="1" y="1800"/>
                  </a:lnTo>
                  <a:lnTo>
                    <a:pt x="2905" y="2652"/>
                  </a:lnTo>
                  <a:cubicBezTo>
                    <a:pt x="2905" y="2652"/>
                    <a:pt x="2937" y="2526"/>
                    <a:pt x="2984" y="2337"/>
                  </a:cubicBezTo>
                  <a:cubicBezTo>
                    <a:pt x="3047" y="2131"/>
                    <a:pt x="3126" y="1879"/>
                    <a:pt x="3189" y="1626"/>
                  </a:cubicBezTo>
                  <a:cubicBezTo>
                    <a:pt x="3252" y="1358"/>
                    <a:pt x="3300" y="1105"/>
                    <a:pt x="3347" y="916"/>
                  </a:cubicBezTo>
                  <a:cubicBezTo>
                    <a:pt x="3394" y="711"/>
                    <a:pt x="3426" y="584"/>
                    <a:pt x="3426" y="584"/>
                  </a:cubicBezTo>
                  <a:lnTo>
                    <a:pt x="443"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7"/>
            <p:cNvSpPr/>
            <p:nvPr/>
          </p:nvSpPr>
          <p:spPr>
            <a:xfrm>
              <a:off x="5132800" y="853750"/>
              <a:ext cx="90375" cy="85650"/>
            </a:xfrm>
            <a:custGeom>
              <a:rect b="b" l="l" r="r" t="t"/>
              <a:pathLst>
                <a:path extrusionOk="0" h="3426" w="3615">
                  <a:moveTo>
                    <a:pt x="1279" y="0"/>
                  </a:moveTo>
                  <a:lnTo>
                    <a:pt x="616" y="837"/>
                  </a:lnTo>
                  <a:lnTo>
                    <a:pt x="0" y="1705"/>
                  </a:lnTo>
                  <a:lnTo>
                    <a:pt x="2494" y="3425"/>
                  </a:lnTo>
                  <a:cubicBezTo>
                    <a:pt x="2494" y="3425"/>
                    <a:pt x="2747" y="3031"/>
                    <a:pt x="3047" y="2652"/>
                  </a:cubicBezTo>
                  <a:cubicBezTo>
                    <a:pt x="3331" y="2289"/>
                    <a:pt x="3615" y="1926"/>
                    <a:pt x="3615" y="1926"/>
                  </a:cubicBezTo>
                  <a:lnTo>
                    <a:pt x="1279"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7"/>
            <p:cNvSpPr/>
            <p:nvPr/>
          </p:nvSpPr>
          <p:spPr>
            <a:xfrm>
              <a:off x="5200275" y="777575"/>
              <a:ext cx="88425" cy="89600"/>
            </a:xfrm>
            <a:custGeom>
              <a:rect b="b" l="l" r="r" t="t"/>
              <a:pathLst>
                <a:path extrusionOk="0" h="3584" w="3537">
                  <a:moveTo>
                    <a:pt x="1563" y="1"/>
                  </a:moveTo>
                  <a:cubicBezTo>
                    <a:pt x="1563" y="1"/>
                    <a:pt x="1468" y="95"/>
                    <a:pt x="1311" y="222"/>
                  </a:cubicBezTo>
                  <a:cubicBezTo>
                    <a:pt x="1169" y="348"/>
                    <a:pt x="963" y="521"/>
                    <a:pt x="774" y="711"/>
                  </a:cubicBezTo>
                  <a:lnTo>
                    <a:pt x="237" y="1232"/>
                  </a:lnTo>
                  <a:cubicBezTo>
                    <a:pt x="95" y="1358"/>
                    <a:pt x="0" y="1469"/>
                    <a:pt x="0" y="1469"/>
                  </a:cubicBezTo>
                  <a:lnTo>
                    <a:pt x="2179" y="3584"/>
                  </a:lnTo>
                  <a:cubicBezTo>
                    <a:pt x="2179" y="3584"/>
                    <a:pt x="2242" y="3489"/>
                    <a:pt x="2368" y="3379"/>
                  </a:cubicBezTo>
                  <a:lnTo>
                    <a:pt x="2842" y="2937"/>
                  </a:lnTo>
                  <a:cubicBezTo>
                    <a:pt x="3000" y="2763"/>
                    <a:pt x="3173" y="2605"/>
                    <a:pt x="3315" y="2495"/>
                  </a:cubicBezTo>
                  <a:lnTo>
                    <a:pt x="3536" y="2305"/>
                  </a:lnTo>
                  <a:lnTo>
                    <a:pt x="1563"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7"/>
            <p:cNvSpPr/>
            <p:nvPr/>
          </p:nvSpPr>
          <p:spPr>
            <a:xfrm>
              <a:off x="5123325" y="727450"/>
              <a:ext cx="1016200" cy="1016600"/>
            </a:xfrm>
            <a:custGeom>
              <a:rect b="b" l="l" r="r" t="t"/>
              <a:pathLst>
                <a:path extrusionOk="0" h="40664" w="40648">
                  <a:moveTo>
                    <a:pt x="19953" y="1"/>
                  </a:moveTo>
                  <a:cubicBezTo>
                    <a:pt x="19716" y="17"/>
                    <a:pt x="19353" y="1"/>
                    <a:pt x="18895" y="48"/>
                  </a:cubicBezTo>
                  <a:cubicBezTo>
                    <a:pt x="17538" y="127"/>
                    <a:pt x="16212" y="364"/>
                    <a:pt x="14902" y="727"/>
                  </a:cubicBezTo>
                  <a:cubicBezTo>
                    <a:pt x="12881" y="1279"/>
                    <a:pt x="10955" y="2163"/>
                    <a:pt x="9203" y="3316"/>
                  </a:cubicBezTo>
                  <a:cubicBezTo>
                    <a:pt x="6914" y="4815"/>
                    <a:pt x="4941" y="6757"/>
                    <a:pt x="3426" y="9030"/>
                  </a:cubicBezTo>
                  <a:cubicBezTo>
                    <a:pt x="2558" y="10340"/>
                    <a:pt x="1847" y="11729"/>
                    <a:pt x="1295" y="13182"/>
                  </a:cubicBezTo>
                  <a:cubicBezTo>
                    <a:pt x="711" y="14744"/>
                    <a:pt x="316" y="16370"/>
                    <a:pt x="127" y="18028"/>
                  </a:cubicBezTo>
                  <a:cubicBezTo>
                    <a:pt x="63" y="18627"/>
                    <a:pt x="16" y="19227"/>
                    <a:pt x="0" y="19843"/>
                  </a:cubicBezTo>
                  <a:cubicBezTo>
                    <a:pt x="0" y="20174"/>
                    <a:pt x="0" y="20490"/>
                    <a:pt x="0" y="20822"/>
                  </a:cubicBezTo>
                  <a:cubicBezTo>
                    <a:pt x="32" y="21658"/>
                    <a:pt x="95" y="22479"/>
                    <a:pt x="206" y="23300"/>
                  </a:cubicBezTo>
                  <a:cubicBezTo>
                    <a:pt x="332" y="24200"/>
                    <a:pt x="521" y="25084"/>
                    <a:pt x="774" y="25952"/>
                  </a:cubicBezTo>
                  <a:cubicBezTo>
                    <a:pt x="884" y="26410"/>
                    <a:pt x="1058" y="26836"/>
                    <a:pt x="1200" y="27278"/>
                  </a:cubicBezTo>
                  <a:lnTo>
                    <a:pt x="1453" y="27925"/>
                  </a:lnTo>
                  <a:cubicBezTo>
                    <a:pt x="1531" y="28146"/>
                    <a:pt x="1626" y="28351"/>
                    <a:pt x="1737" y="28572"/>
                  </a:cubicBezTo>
                  <a:cubicBezTo>
                    <a:pt x="4925" y="35802"/>
                    <a:pt x="12029" y="40506"/>
                    <a:pt x="19937" y="40664"/>
                  </a:cubicBezTo>
                  <a:lnTo>
                    <a:pt x="20695" y="40664"/>
                  </a:lnTo>
                  <a:cubicBezTo>
                    <a:pt x="28603" y="40522"/>
                    <a:pt x="35707" y="35802"/>
                    <a:pt x="38911" y="28572"/>
                  </a:cubicBezTo>
                  <a:cubicBezTo>
                    <a:pt x="39006" y="28351"/>
                    <a:pt x="39100" y="28146"/>
                    <a:pt x="39179" y="27925"/>
                  </a:cubicBezTo>
                  <a:lnTo>
                    <a:pt x="39432" y="27278"/>
                  </a:lnTo>
                  <a:cubicBezTo>
                    <a:pt x="39574" y="26836"/>
                    <a:pt x="39748" y="26410"/>
                    <a:pt x="39858" y="25952"/>
                  </a:cubicBezTo>
                  <a:cubicBezTo>
                    <a:pt x="40111" y="25084"/>
                    <a:pt x="40300" y="24200"/>
                    <a:pt x="40442" y="23300"/>
                  </a:cubicBezTo>
                  <a:cubicBezTo>
                    <a:pt x="40553" y="22479"/>
                    <a:pt x="40616" y="21658"/>
                    <a:pt x="40632" y="20822"/>
                  </a:cubicBezTo>
                  <a:cubicBezTo>
                    <a:pt x="40647" y="20490"/>
                    <a:pt x="40647" y="20159"/>
                    <a:pt x="40632" y="19843"/>
                  </a:cubicBezTo>
                  <a:lnTo>
                    <a:pt x="39400" y="19843"/>
                  </a:lnTo>
                  <a:cubicBezTo>
                    <a:pt x="39416" y="20159"/>
                    <a:pt x="39416" y="20490"/>
                    <a:pt x="39400" y="20822"/>
                  </a:cubicBezTo>
                  <a:cubicBezTo>
                    <a:pt x="39384" y="21595"/>
                    <a:pt x="39306" y="22353"/>
                    <a:pt x="39195" y="23110"/>
                  </a:cubicBezTo>
                  <a:cubicBezTo>
                    <a:pt x="39085" y="23963"/>
                    <a:pt x="38895" y="24800"/>
                    <a:pt x="38658" y="25620"/>
                  </a:cubicBezTo>
                  <a:cubicBezTo>
                    <a:pt x="38564" y="26031"/>
                    <a:pt x="38406" y="26441"/>
                    <a:pt x="38264" y="26852"/>
                  </a:cubicBezTo>
                  <a:lnTo>
                    <a:pt x="38027" y="27467"/>
                  </a:lnTo>
                  <a:cubicBezTo>
                    <a:pt x="37964" y="27657"/>
                    <a:pt x="37869" y="27862"/>
                    <a:pt x="37774" y="28051"/>
                  </a:cubicBezTo>
                  <a:cubicBezTo>
                    <a:pt x="36306" y="31382"/>
                    <a:pt x="33907" y="34223"/>
                    <a:pt x="30876" y="36228"/>
                  </a:cubicBezTo>
                  <a:cubicBezTo>
                    <a:pt x="27845" y="38233"/>
                    <a:pt x="24325" y="39338"/>
                    <a:pt x="20695" y="39401"/>
                  </a:cubicBezTo>
                  <a:lnTo>
                    <a:pt x="19937" y="39401"/>
                  </a:lnTo>
                  <a:cubicBezTo>
                    <a:pt x="12518" y="39259"/>
                    <a:pt x="5857" y="34823"/>
                    <a:pt x="2857" y="28051"/>
                  </a:cubicBezTo>
                  <a:cubicBezTo>
                    <a:pt x="2763" y="27846"/>
                    <a:pt x="2684" y="27657"/>
                    <a:pt x="2605" y="27451"/>
                  </a:cubicBezTo>
                  <a:lnTo>
                    <a:pt x="2352" y="26852"/>
                  </a:lnTo>
                  <a:cubicBezTo>
                    <a:pt x="2226" y="26425"/>
                    <a:pt x="2068" y="26031"/>
                    <a:pt x="1958" y="25605"/>
                  </a:cubicBezTo>
                  <a:cubicBezTo>
                    <a:pt x="1721" y="24784"/>
                    <a:pt x="1547" y="23947"/>
                    <a:pt x="1421" y="23110"/>
                  </a:cubicBezTo>
                  <a:cubicBezTo>
                    <a:pt x="1310" y="22353"/>
                    <a:pt x="1247" y="21579"/>
                    <a:pt x="1216" y="20822"/>
                  </a:cubicBezTo>
                  <a:lnTo>
                    <a:pt x="1216" y="19827"/>
                  </a:lnTo>
                  <a:cubicBezTo>
                    <a:pt x="1232" y="19275"/>
                    <a:pt x="1279" y="18706"/>
                    <a:pt x="1342" y="18154"/>
                  </a:cubicBezTo>
                  <a:cubicBezTo>
                    <a:pt x="1674" y="15139"/>
                    <a:pt x="2747" y="12234"/>
                    <a:pt x="4436" y="9725"/>
                  </a:cubicBezTo>
                  <a:cubicBezTo>
                    <a:pt x="5857" y="7578"/>
                    <a:pt x="7704" y="5762"/>
                    <a:pt x="9850" y="4342"/>
                  </a:cubicBezTo>
                  <a:cubicBezTo>
                    <a:pt x="11508" y="3268"/>
                    <a:pt x="13307" y="2448"/>
                    <a:pt x="15217" y="1927"/>
                  </a:cubicBezTo>
                  <a:cubicBezTo>
                    <a:pt x="16433" y="1579"/>
                    <a:pt x="17696" y="1358"/>
                    <a:pt x="18958" y="1279"/>
                  </a:cubicBezTo>
                  <a:cubicBezTo>
                    <a:pt x="19201" y="1256"/>
                    <a:pt x="19435" y="1242"/>
                    <a:pt x="19673" y="1242"/>
                  </a:cubicBezTo>
                  <a:cubicBezTo>
                    <a:pt x="19761" y="1242"/>
                    <a:pt x="19848" y="1244"/>
                    <a:pt x="19937" y="1248"/>
                  </a:cubicBezTo>
                  <a:lnTo>
                    <a:pt x="19969" y="1248"/>
                  </a:lnTo>
                  <a:cubicBezTo>
                    <a:pt x="20205" y="1232"/>
                    <a:pt x="20316" y="1232"/>
                    <a:pt x="20316" y="1232"/>
                  </a:cubicBezTo>
                  <a:cubicBezTo>
                    <a:pt x="20316" y="1232"/>
                    <a:pt x="20426" y="1248"/>
                    <a:pt x="20663" y="1248"/>
                  </a:cubicBezTo>
                  <a:lnTo>
                    <a:pt x="20695" y="1248"/>
                  </a:lnTo>
                  <a:lnTo>
                    <a:pt x="20695"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7"/>
            <p:cNvSpPr/>
            <p:nvPr/>
          </p:nvSpPr>
          <p:spPr>
            <a:xfrm>
              <a:off x="5192775" y="796925"/>
              <a:ext cx="877300" cy="877275"/>
            </a:xfrm>
            <a:custGeom>
              <a:rect b="b" l="l" r="r" t="t"/>
              <a:pathLst>
                <a:path extrusionOk="0" h="35091" w="35092">
                  <a:moveTo>
                    <a:pt x="17538" y="0"/>
                  </a:moveTo>
                  <a:cubicBezTo>
                    <a:pt x="17538" y="0"/>
                    <a:pt x="17443" y="0"/>
                    <a:pt x="17254" y="16"/>
                  </a:cubicBezTo>
                  <a:lnTo>
                    <a:pt x="17191" y="16"/>
                  </a:lnTo>
                  <a:lnTo>
                    <a:pt x="17191" y="2731"/>
                  </a:lnTo>
                  <a:lnTo>
                    <a:pt x="17317" y="2731"/>
                  </a:lnTo>
                  <a:cubicBezTo>
                    <a:pt x="17491" y="2715"/>
                    <a:pt x="17569" y="2715"/>
                    <a:pt x="17569" y="2715"/>
                  </a:cubicBezTo>
                  <a:cubicBezTo>
                    <a:pt x="17569" y="2715"/>
                    <a:pt x="17680" y="2731"/>
                    <a:pt x="17854" y="2731"/>
                  </a:cubicBezTo>
                  <a:lnTo>
                    <a:pt x="17948" y="2731"/>
                  </a:lnTo>
                  <a:cubicBezTo>
                    <a:pt x="18012" y="2727"/>
                    <a:pt x="18074" y="2725"/>
                    <a:pt x="18136" y="2725"/>
                  </a:cubicBezTo>
                  <a:cubicBezTo>
                    <a:pt x="18305" y="2725"/>
                    <a:pt x="18470" y="2739"/>
                    <a:pt x="18643" y="2762"/>
                  </a:cubicBezTo>
                  <a:cubicBezTo>
                    <a:pt x="19622" y="2810"/>
                    <a:pt x="20600" y="2983"/>
                    <a:pt x="21547" y="3252"/>
                  </a:cubicBezTo>
                  <a:cubicBezTo>
                    <a:pt x="23015" y="3646"/>
                    <a:pt x="24420" y="4294"/>
                    <a:pt x="25699" y="5130"/>
                  </a:cubicBezTo>
                  <a:cubicBezTo>
                    <a:pt x="28335" y="6851"/>
                    <a:pt x="30356" y="9376"/>
                    <a:pt x="31476" y="12328"/>
                  </a:cubicBezTo>
                  <a:cubicBezTo>
                    <a:pt x="31902" y="13465"/>
                    <a:pt x="32187" y="14649"/>
                    <a:pt x="32313" y="15848"/>
                  </a:cubicBezTo>
                  <a:cubicBezTo>
                    <a:pt x="32360" y="16259"/>
                    <a:pt x="32392" y="16654"/>
                    <a:pt x="32408" y="17064"/>
                  </a:cubicBezTo>
                  <a:cubicBezTo>
                    <a:pt x="32423" y="17380"/>
                    <a:pt x="32423" y="17711"/>
                    <a:pt x="32408" y="18043"/>
                  </a:cubicBezTo>
                  <a:cubicBezTo>
                    <a:pt x="32376" y="18611"/>
                    <a:pt x="32329" y="19163"/>
                    <a:pt x="32250" y="19732"/>
                  </a:cubicBezTo>
                  <a:cubicBezTo>
                    <a:pt x="32155" y="20379"/>
                    <a:pt x="32013" y="21026"/>
                    <a:pt x="31839" y="21657"/>
                  </a:cubicBezTo>
                  <a:cubicBezTo>
                    <a:pt x="31760" y="21989"/>
                    <a:pt x="31634" y="22289"/>
                    <a:pt x="31539" y="22620"/>
                  </a:cubicBezTo>
                  <a:lnTo>
                    <a:pt x="31334" y="23078"/>
                  </a:lnTo>
                  <a:cubicBezTo>
                    <a:pt x="31271" y="23252"/>
                    <a:pt x="31208" y="23394"/>
                    <a:pt x="31145" y="23552"/>
                  </a:cubicBezTo>
                  <a:cubicBezTo>
                    <a:pt x="29992" y="26140"/>
                    <a:pt x="28130" y="28350"/>
                    <a:pt x="25762" y="29913"/>
                  </a:cubicBezTo>
                  <a:cubicBezTo>
                    <a:pt x="23442" y="31460"/>
                    <a:pt x="20727" y="32313"/>
                    <a:pt x="17948" y="32376"/>
                  </a:cubicBezTo>
                  <a:lnTo>
                    <a:pt x="17191" y="32376"/>
                  </a:lnTo>
                  <a:cubicBezTo>
                    <a:pt x="14397" y="32313"/>
                    <a:pt x="11682" y="31460"/>
                    <a:pt x="9361" y="29913"/>
                  </a:cubicBezTo>
                  <a:cubicBezTo>
                    <a:pt x="7009" y="28350"/>
                    <a:pt x="5146" y="26140"/>
                    <a:pt x="3994" y="23552"/>
                  </a:cubicBezTo>
                  <a:cubicBezTo>
                    <a:pt x="3915" y="23410"/>
                    <a:pt x="3852" y="23252"/>
                    <a:pt x="3805" y="23078"/>
                  </a:cubicBezTo>
                  <a:lnTo>
                    <a:pt x="3600" y="22620"/>
                  </a:lnTo>
                  <a:cubicBezTo>
                    <a:pt x="3505" y="22289"/>
                    <a:pt x="3379" y="21989"/>
                    <a:pt x="3300" y="21657"/>
                  </a:cubicBezTo>
                  <a:cubicBezTo>
                    <a:pt x="3110" y="21026"/>
                    <a:pt x="2968" y="20379"/>
                    <a:pt x="2873" y="19732"/>
                  </a:cubicBezTo>
                  <a:cubicBezTo>
                    <a:pt x="2810" y="19163"/>
                    <a:pt x="2747" y="18611"/>
                    <a:pt x="2731" y="18043"/>
                  </a:cubicBezTo>
                  <a:cubicBezTo>
                    <a:pt x="2716" y="17711"/>
                    <a:pt x="2716" y="17380"/>
                    <a:pt x="2731" y="17064"/>
                  </a:cubicBezTo>
                  <a:lnTo>
                    <a:pt x="32" y="17064"/>
                  </a:lnTo>
                  <a:cubicBezTo>
                    <a:pt x="1" y="17380"/>
                    <a:pt x="1" y="17711"/>
                    <a:pt x="32" y="18043"/>
                  </a:cubicBezTo>
                  <a:cubicBezTo>
                    <a:pt x="48" y="18737"/>
                    <a:pt x="95" y="19432"/>
                    <a:pt x="190" y="20110"/>
                  </a:cubicBezTo>
                  <a:cubicBezTo>
                    <a:pt x="300" y="20884"/>
                    <a:pt x="474" y="21657"/>
                    <a:pt x="695" y="22415"/>
                  </a:cubicBezTo>
                  <a:cubicBezTo>
                    <a:pt x="790" y="22794"/>
                    <a:pt x="932" y="23157"/>
                    <a:pt x="1058" y="23536"/>
                  </a:cubicBezTo>
                  <a:lnTo>
                    <a:pt x="1263" y="24104"/>
                  </a:lnTo>
                  <a:cubicBezTo>
                    <a:pt x="1342" y="24294"/>
                    <a:pt x="1421" y="24467"/>
                    <a:pt x="1500" y="24657"/>
                  </a:cubicBezTo>
                  <a:cubicBezTo>
                    <a:pt x="4263" y="30876"/>
                    <a:pt x="10356" y="34949"/>
                    <a:pt x="17159" y="35091"/>
                  </a:cubicBezTo>
                  <a:lnTo>
                    <a:pt x="17917" y="35091"/>
                  </a:lnTo>
                  <a:cubicBezTo>
                    <a:pt x="24720" y="34933"/>
                    <a:pt x="30829" y="30876"/>
                    <a:pt x="33592" y="24657"/>
                  </a:cubicBezTo>
                  <a:cubicBezTo>
                    <a:pt x="33670" y="24467"/>
                    <a:pt x="33749" y="24294"/>
                    <a:pt x="33828" y="24104"/>
                  </a:cubicBezTo>
                  <a:lnTo>
                    <a:pt x="34033" y="23536"/>
                  </a:lnTo>
                  <a:cubicBezTo>
                    <a:pt x="34160" y="23157"/>
                    <a:pt x="34302" y="22810"/>
                    <a:pt x="34412" y="22415"/>
                  </a:cubicBezTo>
                  <a:cubicBezTo>
                    <a:pt x="34618" y="21657"/>
                    <a:pt x="34791" y="20884"/>
                    <a:pt x="34902" y="20110"/>
                  </a:cubicBezTo>
                  <a:cubicBezTo>
                    <a:pt x="34996" y="19432"/>
                    <a:pt x="35044" y="18737"/>
                    <a:pt x="35060" y="18043"/>
                  </a:cubicBezTo>
                  <a:cubicBezTo>
                    <a:pt x="35091" y="17711"/>
                    <a:pt x="35091" y="17380"/>
                    <a:pt x="35060" y="17064"/>
                  </a:cubicBezTo>
                  <a:cubicBezTo>
                    <a:pt x="35060" y="16559"/>
                    <a:pt x="35028" y="16054"/>
                    <a:pt x="34965" y="15549"/>
                  </a:cubicBezTo>
                  <a:cubicBezTo>
                    <a:pt x="34807" y="14128"/>
                    <a:pt x="34460" y="12723"/>
                    <a:pt x="33970" y="11381"/>
                  </a:cubicBezTo>
                  <a:cubicBezTo>
                    <a:pt x="32644" y="7893"/>
                    <a:pt x="30261" y="4909"/>
                    <a:pt x="27151" y="2873"/>
                  </a:cubicBezTo>
                  <a:cubicBezTo>
                    <a:pt x="25636" y="1878"/>
                    <a:pt x="23978" y="1121"/>
                    <a:pt x="22226" y="647"/>
                  </a:cubicBezTo>
                  <a:cubicBezTo>
                    <a:pt x="21105" y="316"/>
                    <a:pt x="19953" y="126"/>
                    <a:pt x="18801" y="47"/>
                  </a:cubicBezTo>
                  <a:cubicBezTo>
                    <a:pt x="18422" y="0"/>
                    <a:pt x="18138" y="16"/>
                    <a:pt x="17917"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7"/>
            <p:cNvSpPr/>
            <p:nvPr/>
          </p:nvSpPr>
          <p:spPr>
            <a:xfrm>
              <a:off x="985625" y="1148125"/>
              <a:ext cx="3454625" cy="25"/>
            </a:xfrm>
            <a:custGeom>
              <a:rect b="b" l="l" r="r" t="t"/>
              <a:pathLst>
                <a:path extrusionOk="0" h="1" w="138185">
                  <a:moveTo>
                    <a:pt x="138184" y="1"/>
                  </a:moveTo>
                  <a:lnTo>
                    <a:pt x="0" y="1"/>
                  </a:lnTo>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7"/>
            <p:cNvSpPr/>
            <p:nvPr/>
          </p:nvSpPr>
          <p:spPr>
            <a:xfrm>
              <a:off x="4390875" y="1143000"/>
              <a:ext cx="49375" cy="9900"/>
            </a:xfrm>
            <a:custGeom>
              <a:rect b="b" l="l" r="r" t="t"/>
              <a:pathLst>
                <a:path extrusionOk="0" h="396" w="1975">
                  <a:moveTo>
                    <a:pt x="1" y="1"/>
                  </a:moveTo>
                  <a:lnTo>
                    <a:pt x="1" y="395"/>
                  </a:lnTo>
                  <a:lnTo>
                    <a:pt x="1974" y="395"/>
                  </a:lnTo>
                  <a:lnTo>
                    <a:pt x="1974"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7"/>
            <p:cNvSpPr/>
            <p:nvPr/>
          </p:nvSpPr>
          <p:spPr>
            <a:xfrm>
              <a:off x="1182925" y="1143000"/>
              <a:ext cx="3060000" cy="9900"/>
            </a:xfrm>
            <a:custGeom>
              <a:rect b="b" l="l" r="r" t="t"/>
              <a:pathLst>
                <a:path extrusionOk="0" h="396" w="122400">
                  <a:moveTo>
                    <a:pt x="1" y="1"/>
                  </a:moveTo>
                  <a:lnTo>
                    <a:pt x="1" y="395"/>
                  </a:lnTo>
                  <a:lnTo>
                    <a:pt x="4010" y="395"/>
                  </a:lnTo>
                  <a:lnTo>
                    <a:pt x="3947" y="1"/>
                  </a:lnTo>
                  <a:close/>
                  <a:moveTo>
                    <a:pt x="9866" y="1"/>
                  </a:moveTo>
                  <a:lnTo>
                    <a:pt x="9866" y="395"/>
                  </a:lnTo>
                  <a:lnTo>
                    <a:pt x="13876" y="395"/>
                  </a:lnTo>
                  <a:lnTo>
                    <a:pt x="13813" y="1"/>
                  </a:lnTo>
                  <a:close/>
                  <a:moveTo>
                    <a:pt x="19795" y="1"/>
                  </a:moveTo>
                  <a:lnTo>
                    <a:pt x="19795" y="395"/>
                  </a:lnTo>
                  <a:lnTo>
                    <a:pt x="23742" y="395"/>
                  </a:lnTo>
                  <a:lnTo>
                    <a:pt x="23742" y="1"/>
                  </a:lnTo>
                  <a:close/>
                  <a:moveTo>
                    <a:pt x="29661" y="1"/>
                  </a:moveTo>
                  <a:lnTo>
                    <a:pt x="29661" y="395"/>
                  </a:lnTo>
                  <a:lnTo>
                    <a:pt x="33607" y="395"/>
                  </a:lnTo>
                  <a:lnTo>
                    <a:pt x="33607" y="1"/>
                  </a:lnTo>
                  <a:close/>
                  <a:moveTo>
                    <a:pt x="39527" y="1"/>
                  </a:moveTo>
                  <a:lnTo>
                    <a:pt x="39527" y="395"/>
                  </a:lnTo>
                  <a:lnTo>
                    <a:pt x="43473" y="395"/>
                  </a:lnTo>
                  <a:lnTo>
                    <a:pt x="43473" y="1"/>
                  </a:lnTo>
                  <a:close/>
                  <a:moveTo>
                    <a:pt x="49393" y="1"/>
                  </a:moveTo>
                  <a:lnTo>
                    <a:pt x="49393" y="395"/>
                  </a:lnTo>
                  <a:lnTo>
                    <a:pt x="53339" y="395"/>
                  </a:lnTo>
                  <a:lnTo>
                    <a:pt x="53339" y="1"/>
                  </a:lnTo>
                  <a:close/>
                  <a:moveTo>
                    <a:pt x="59258" y="1"/>
                  </a:moveTo>
                  <a:lnTo>
                    <a:pt x="59258" y="395"/>
                  </a:lnTo>
                  <a:lnTo>
                    <a:pt x="63205" y="395"/>
                  </a:lnTo>
                  <a:lnTo>
                    <a:pt x="63205" y="1"/>
                  </a:lnTo>
                  <a:close/>
                  <a:moveTo>
                    <a:pt x="69124" y="1"/>
                  </a:moveTo>
                  <a:lnTo>
                    <a:pt x="69124" y="395"/>
                  </a:lnTo>
                  <a:lnTo>
                    <a:pt x="73071" y="395"/>
                  </a:lnTo>
                  <a:lnTo>
                    <a:pt x="73071" y="1"/>
                  </a:lnTo>
                  <a:close/>
                  <a:moveTo>
                    <a:pt x="78990" y="1"/>
                  </a:moveTo>
                  <a:lnTo>
                    <a:pt x="78990" y="395"/>
                  </a:lnTo>
                  <a:lnTo>
                    <a:pt x="82936" y="395"/>
                  </a:lnTo>
                  <a:lnTo>
                    <a:pt x="82936" y="1"/>
                  </a:lnTo>
                  <a:close/>
                  <a:moveTo>
                    <a:pt x="88856" y="1"/>
                  </a:moveTo>
                  <a:lnTo>
                    <a:pt x="88856" y="395"/>
                  </a:lnTo>
                  <a:lnTo>
                    <a:pt x="92802" y="395"/>
                  </a:lnTo>
                  <a:lnTo>
                    <a:pt x="92802" y="1"/>
                  </a:lnTo>
                  <a:close/>
                  <a:moveTo>
                    <a:pt x="98722" y="1"/>
                  </a:moveTo>
                  <a:lnTo>
                    <a:pt x="98722" y="395"/>
                  </a:lnTo>
                  <a:lnTo>
                    <a:pt x="102668" y="395"/>
                  </a:lnTo>
                  <a:lnTo>
                    <a:pt x="102668" y="1"/>
                  </a:lnTo>
                  <a:close/>
                  <a:moveTo>
                    <a:pt x="108587" y="1"/>
                  </a:moveTo>
                  <a:lnTo>
                    <a:pt x="108587" y="395"/>
                  </a:lnTo>
                  <a:lnTo>
                    <a:pt x="112534" y="395"/>
                  </a:lnTo>
                  <a:lnTo>
                    <a:pt x="112534" y="1"/>
                  </a:lnTo>
                  <a:close/>
                  <a:moveTo>
                    <a:pt x="118453" y="1"/>
                  </a:moveTo>
                  <a:lnTo>
                    <a:pt x="118453" y="395"/>
                  </a:lnTo>
                  <a:lnTo>
                    <a:pt x="122399" y="395"/>
                  </a:lnTo>
                  <a:lnTo>
                    <a:pt x="122399"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7"/>
            <p:cNvSpPr/>
            <p:nvPr/>
          </p:nvSpPr>
          <p:spPr>
            <a:xfrm>
              <a:off x="985625" y="1143000"/>
              <a:ext cx="49350" cy="9900"/>
            </a:xfrm>
            <a:custGeom>
              <a:rect b="b" l="l" r="r" t="t"/>
              <a:pathLst>
                <a:path extrusionOk="0" h="396" w="1974">
                  <a:moveTo>
                    <a:pt x="0" y="1"/>
                  </a:moveTo>
                  <a:lnTo>
                    <a:pt x="0" y="395"/>
                  </a:lnTo>
                  <a:lnTo>
                    <a:pt x="1973" y="395"/>
                  </a:lnTo>
                  <a:lnTo>
                    <a:pt x="1973"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7"/>
            <p:cNvSpPr/>
            <p:nvPr/>
          </p:nvSpPr>
          <p:spPr>
            <a:xfrm>
              <a:off x="3768950" y="1234950"/>
              <a:ext cx="1996075" cy="1983850"/>
            </a:xfrm>
            <a:custGeom>
              <a:rect b="b" l="l" r="r" t="t"/>
              <a:pathLst>
                <a:path extrusionOk="0" h="79354" w="79843">
                  <a:moveTo>
                    <a:pt x="48" y="1"/>
                  </a:moveTo>
                  <a:cubicBezTo>
                    <a:pt x="16" y="916"/>
                    <a:pt x="0" y="1832"/>
                    <a:pt x="0" y="2716"/>
                  </a:cubicBezTo>
                  <a:cubicBezTo>
                    <a:pt x="0" y="12992"/>
                    <a:pt x="2226" y="23158"/>
                    <a:pt x="6535" y="32503"/>
                  </a:cubicBezTo>
                  <a:cubicBezTo>
                    <a:pt x="10687" y="41579"/>
                    <a:pt x="16606" y="49756"/>
                    <a:pt x="24104" y="56844"/>
                  </a:cubicBezTo>
                  <a:cubicBezTo>
                    <a:pt x="31508" y="63836"/>
                    <a:pt x="40142" y="69409"/>
                    <a:pt x="49566" y="73276"/>
                  </a:cubicBezTo>
                  <a:cubicBezTo>
                    <a:pt x="59163" y="77254"/>
                    <a:pt x="69455" y="79322"/>
                    <a:pt x="79842" y="79353"/>
                  </a:cubicBezTo>
                  <a:lnTo>
                    <a:pt x="79842" y="78959"/>
                  </a:lnTo>
                  <a:cubicBezTo>
                    <a:pt x="36780" y="78833"/>
                    <a:pt x="395" y="43915"/>
                    <a:pt x="395" y="2716"/>
                  </a:cubicBezTo>
                  <a:cubicBezTo>
                    <a:pt x="395" y="1832"/>
                    <a:pt x="411" y="932"/>
                    <a:pt x="442" y="16"/>
                  </a:cubicBezTo>
                  <a:lnTo>
                    <a:pt x="48"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7"/>
            <p:cNvSpPr/>
            <p:nvPr/>
          </p:nvSpPr>
          <p:spPr>
            <a:xfrm>
              <a:off x="2737775" y="1234950"/>
              <a:ext cx="3052900" cy="3052525"/>
            </a:xfrm>
            <a:custGeom>
              <a:rect b="b" l="l" r="r" t="t"/>
              <a:pathLst>
                <a:path extrusionOk="0" h="122101" w="122116">
                  <a:moveTo>
                    <a:pt x="48" y="1"/>
                  </a:moveTo>
                  <a:cubicBezTo>
                    <a:pt x="32" y="964"/>
                    <a:pt x="16" y="1848"/>
                    <a:pt x="16" y="2716"/>
                  </a:cubicBezTo>
                  <a:cubicBezTo>
                    <a:pt x="0" y="18722"/>
                    <a:pt x="3347" y="34555"/>
                    <a:pt x="9835" y="49188"/>
                  </a:cubicBezTo>
                  <a:cubicBezTo>
                    <a:pt x="16086" y="63363"/>
                    <a:pt x="25004" y="76133"/>
                    <a:pt x="36370" y="87136"/>
                  </a:cubicBezTo>
                  <a:cubicBezTo>
                    <a:pt x="47593" y="98043"/>
                    <a:pt x="60789" y="106725"/>
                    <a:pt x="75233" y="112724"/>
                  </a:cubicBezTo>
                  <a:cubicBezTo>
                    <a:pt x="90050" y="118912"/>
                    <a:pt x="105951" y="122100"/>
                    <a:pt x="121996" y="122100"/>
                  </a:cubicBezTo>
                  <a:cubicBezTo>
                    <a:pt x="122036" y="122100"/>
                    <a:pt x="122076" y="122100"/>
                    <a:pt x="122115" y="122100"/>
                  </a:cubicBezTo>
                  <a:lnTo>
                    <a:pt x="122115" y="121690"/>
                  </a:lnTo>
                  <a:cubicBezTo>
                    <a:pt x="56149" y="121690"/>
                    <a:pt x="411" y="67199"/>
                    <a:pt x="411" y="2700"/>
                  </a:cubicBezTo>
                  <a:cubicBezTo>
                    <a:pt x="411" y="1848"/>
                    <a:pt x="427" y="964"/>
                    <a:pt x="442"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7"/>
            <p:cNvSpPr/>
            <p:nvPr/>
          </p:nvSpPr>
          <p:spPr>
            <a:xfrm>
              <a:off x="1722000" y="1234950"/>
              <a:ext cx="4036700" cy="4103025"/>
            </a:xfrm>
            <a:custGeom>
              <a:rect b="b" l="l" r="r" t="t"/>
              <a:pathLst>
                <a:path extrusionOk="0" h="164121" w="161468">
                  <a:moveTo>
                    <a:pt x="79" y="1"/>
                  </a:moveTo>
                  <a:cubicBezTo>
                    <a:pt x="63" y="1043"/>
                    <a:pt x="63" y="1911"/>
                    <a:pt x="63" y="2716"/>
                  </a:cubicBezTo>
                  <a:cubicBezTo>
                    <a:pt x="0" y="67609"/>
                    <a:pt x="38848" y="126204"/>
                    <a:pt x="98626" y="151429"/>
                  </a:cubicBezTo>
                  <a:cubicBezTo>
                    <a:pt x="118392" y="159797"/>
                    <a:pt x="139642" y="164121"/>
                    <a:pt x="161101" y="164121"/>
                  </a:cubicBezTo>
                  <a:cubicBezTo>
                    <a:pt x="161218" y="164121"/>
                    <a:pt x="161335" y="164121"/>
                    <a:pt x="161452" y="164121"/>
                  </a:cubicBezTo>
                  <a:lnTo>
                    <a:pt x="161468" y="163726"/>
                  </a:lnTo>
                  <a:cubicBezTo>
                    <a:pt x="72676" y="163726"/>
                    <a:pt x="458" y="91492"/>
                    <a:pt x="458" y="2716"/>
                  </a:cubicBezTo>
                  <a:cubicBezTo>
                    <a:pt x="458" y="1895"/>
                    <a:pt x="458" y="1043"/>
                    <a:pt x="474"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7"/>
            <p:cNvSpPr/>
            <p:nvPr/>
          </p:nvSpPr>
          <p:spPr>
            <a:xfrm>
              <a:off x="1600450" y="999750"/>
              <a:ext cx="252575" cy="252600"/>
            </a:xfrm>
            <a:custGeom>
              <a:rect b="b" l="l" r="r" t="t"/>
              <a:pathLst>
                <a:path extrusionOk="0" h="10104" w="10103">
                  <a:moveTo>
                    <a:pt x="0" y="1"/>
                  </a:moveTo>
                  <a:lnTo>
                    <a:pt x="0" y="10103"/>
                  </a:lnTo>
                  <a:lnTo>
                    <a:pt x="10103" y="10103"/>
                  </a:lnTo>
                  <a:lnTo>
                    <a:pt x="10103"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7"/>
            <p:cNvSpPr/>
            <p:nvPr/>
          </p:nvSpPr>
          <p:spPr>
            <a:xfrm>
              <a:off x="2617800" y="999750"/>
              <a:ext cx="252600" cy="252600"/>
            </a:xfrm>
            <a:custGeom>
              <a:rect b="b" l="l" r="r" t="t"/>
              <a:pathLst>
                <a:path extrusionOk="0" h="10104" w="10104">
                  <a:moveTo>
                    <a:pt x="1" y="1"/>
                  </a:moveTo>
                  <a:lnTo>
                    <a:pt x="1" y="10103"/>
                  </a:lnTo>
                  <a:lnTo>
                    <a:pt x="10103" y="10103"/>
                  </a:lnTo>
                  <a:lnTo>
                    <a:pt x="10103"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7"/>
            <p:cNvSpPr/>
            <p:nvPr/>
          </p:nvSpPr>
          <p:spPr>
            <a:xfrm>
              <a:off x="3649775" y="999750"/>
              <a:ext cx="252575" cy="252600"/>
            </a:xfrm>
            <a:custGeom>
              <a:rect b="b" l="l" r="r" t="t"/>
              <a:pathLst>
                <a:path extrusionOk="0" h="10104" w="10103">
                  <a:moveTo>
                    <a:pt x="0" y="1"/>
                  </a:moveTo>
                  <a:lnTo>
                    <a:pt x="0" y="10103"/>
                  </a:lnTo>
                  <a:lnTo>
                    <a:pt x="10103" y="10103"/>
                  </a:lnTo>
                  <a:lnTo>
                    <a:pt x="10103"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7"/>
            <p:cNvSpPr/>
            <p:nvPr/>
          </p:nvSpPr>
          <p:spPr>
            <a:xfrm>
              <a:off x="5612675" y="4156825"/>
              <a:ext cx="236000" cy="245075"/>
            </a:xfrm>
            <a:custGeom>
              <a:rect b="b" l="l" r="r" t="t"/>
              <a:pathLst>
                <a:path extrusionOk="0" h="9803" w="9440">
                  <a:moveTo>
                    <a:pt x="0" y="0"/>
                  </a:moveTo>
                  <a:lnTo>
                    <a:pt x="0" y="9803"/>
                  </a:lnTo>
                  <a:lnTo>
                    <a:pt x="9440" y="4909"/>
                  </a:lnTo>
                  <a:lnTo>
                    <a:pt x="0"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7"/>
            <p:cNvSpPr/>
            <p:nvPr/>
          </p:nvSpPr>
          <p:spPr>
            <a:xfrm>
              <a:off x="5615025" y="3092875"/>
              <a:ext cx="236025" cy="245500"/>
            </a:xfrm>
            <a:custGeom>
              <a:rect b="b" l="l" r="r" t="t"/>
              <a:pathLst>
                <a:path extrusionOk="0" h="9820" w="9441">
                  <a:moveTo>
                    <a:pt x="1" y="1"/>
                  </a:moveTo>
                  <a:lnTo>
                    <a:pt x="1" y="9819"/>
                  </a:lnTo>
                  <a:lnTo>
                    <a:pt x="9440" y="4910"/>
                  </a:lnTo>
                  <a:lnTo>
                    <a:pt x="1"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44" name="Shape 644"/>
        <p:cNvGrpSpPr/>
        <p:nvPr/>
      </p:nvGrpSpPr>
      <p:grpSpPr>
        <a:xfrm>
          <a:off x="0" y="0"/>
          <a:ext cx="0" cy="0"/>
          <a:chOff x="0" y="0"/>
          <a:chExt cx="0" cy="0"/>
        </a:xfrm>
      </p:grpSpPr>
      <p:sp>
        <p:nvSpPr>
          <p:cNvPr id="645" name="Google Shape;645;p28"/>
          <p:cNvSpPr txBox="1"/>
          <p:nvPr>
            <p:ph type="ctrTitle"/>
          </p:nvPr>
        </p:nvSpPr>
        <p:spPr>
          <a:xfrm>
            <a:off x="1964851" y="-45504"/>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3F3F3"/>
                </a:solidFill>
              </a:rPr>
              <a:t>FRAMEWORKS UTILIZED</a:t>
            </a:r>
            <a:endParaRPr>
              <a:solidFill>
                <a:srgbClr val="F3F3F3"/>
              </a:solidFill>
            </a:endParaRPr>
          </a:p>
        </p:txBody>
      </p:sp>
      <p:sp>
        <p:nvSpPr>
          <p:cNvPr id="646" name="Google Shape;646;p28"/>
          <p:cNvSpPr/>
          <p:nvPr/>
        </p:nvSpPr>
        <p:spPr>
          <a:xfrm>
            <a:off x="4534439" y="1441865"/>
            <a:ext cx="70150" cy="70150"/>
          </a:xfrm>
          <a:custGeom>
            <a:rect b="b" l="l" r="r" t="t"/>
            <a:pathLst>
              <a:path extrusionOk="0" h="2954" w="2954">
                <a:moveTo>
                  <a:pt x="1477" y="1"/>
                </a:moveTo>
                <a:cubicBezTo>
                  <a:pt x="667" y="1"/>
                  <a:pt x="0" y="667"/>
                  <a:pt x="0" y="1477"/>
                </a:cubicBezTo>
                <a:cubicBezTo>
                  <a:pt x="0" y="2287"/>
                  <a:pt x="667" y="2953"/>
                  <a:pt x="1477" y="2953"/>
                </a:cubicBezTo>
                <a:cubicBezTo>
                  <a:pt x="2286" y="2953"/>
                  <a:pt x="2953" y="2287"/>
                  <a:pt x="2953" y="1477"/>
                </a:cubicBezTo>
                <a:cubicBezTo>
                  <a:pt x="2953" y="667"/>
                  <a:pt x="2286" y="1"/>
                  <a:pt x="1477"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8"/>
          <p:cNvSpPr txBox="1"/>
          <p:nvPr>
            <p:ph idx="4294967295" type="subTitle"/>
          </p:nvPr>
        </p:nvSpPr>
        <p:spPr>
          <a:xfrm>
            <a:off x="6407137" y="1597747"/>
            <a:ext cx="18903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000">
                <a:solidFill>
                  <a:srgbClr val="F3F3F3"/>
                </a:solidFill>
              </a:rPr>
              <a:t>Gradient Boost Machine Learning Framework used in Tree-Based Machine Learning Models</a:t>
            </a:r>
            <a:endParaRPr sz="1000">
              <a:solidFill>
                <a:srgbClr val="F3F3F3"/>
              </a:solidFill>
            </a:endParaRPr>
          </a:p>
        </p:txBody>
      </p:sp>
      <p:sp>
        <p:nvSpPr>
          <p:cNvPr id="648" name="Google Shape;648;p28"/>
          <p:cNvSpPr txBox="1"/>
          <p:nvPr>
            <p:ph idx="4294967295" type="ctrTitle"/>
          </p:nvPr>
        </p:nvSpPr>
        <p:spPr>
          <a:xfrm>
            <a:off x="6407138" y="1225622"/>
            <a:ext cx="1279200" cy="3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3F3F3"/>
                </a:solidFill>
              </a:rPr>
              <a:t>LightGBM</a:t>
            </a:r>
            <a:endParaRPr sz="2400">
              <a:solidFill>
                <a:srgbClr val="F3F3F3"/>
              </a:solidFill>
              <a:latin typeface="Teko"/>
              <a:ea typeface="Teko"/>
              <a:cs typeface="Teko"/>
              <a:sym typeface="Teko"/>
            </a:endParaRPr>
          </a:p>
        </p:txBody>
      </p:sp>
      <p:sp>
        <p:nvSpPr>
          <p:cNvPr id="649" name="Google Shape;649;p28"/>
          <p:cNvSpPr txBox="1"/>
          <p:nvPr>
            <p:ph idx="4294967295" type="subTitle"/>
          </p:nvPr>
        </p:nvSpPr>
        <p:spPr>
          <a:xfrm>
            <a:off x="854510" y="3278742"/>
            <a:ext cx="1859100" cy="1112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1000">
                <a:solidFill>
                  <a:srgbClr val="F3F3F3"/>
                </a:solidFill>
              </a:rPr>
              <a:t>Used for Data Mining and Data Analysis</a:t>
            </a:r>
            <a:endParaRPr sz="1000">
              <a:solidFill>
                <a:srgbClr val="F3F3F3"/>
              </a:solidFill>
            </a:endParaRPr>
          </a:p>
        </p:txBody>
      </p:sp>
      <p:sp>
        <p:nvSpPr>
          <p:cNvPr id="650" name="Google Shape;650;p28"/>
          <p:cNvSpPr txBox="1"/>
          <p:nvPr>
            <p:ph idx="4294967295" type="subTitle"/>
          </p:nvPr>
        </p:nvSpPr>
        <p:spPr>
          <a:xfrm>
            <a:off x="846563" y="1597747"/>
            <a:ext cx="1859100" cy="1112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1000">
                <a:solidFill>
                  <a:srgbClr val="F3F3F3"/>
                </a:solidFill>
              </a:rPr>
              <a:t>For creation of a Graphical User-Interface to allow the Web Application to function</a:t>
            </a:r>
            <a:endParaRPr sz="1000">
              <a:solidFill>
                <a:srgbClr val="F3F3F3"/>
              </a:solidFill>
            </a:endParaRPr>
          </a:p>
        </p:txBody>
      </p:sp>
      <p:sp>
        <p:nvSpPr>
          <p:cNvPr id="651" name="Google Shape;651;p28"/>
          <p:cNvSpPr txBox="1"/>
          <p:nvPr>
            <p:ph idx="4294967295" type="ctrTitle"/>
          </p:nvPr>
        </p:nvSpPr>
        <p:spPr>
          <a:xfrm>
            <a:off x="1198460" y="2917989"/>
            <a:ext cx="1536600" cy="384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2400">
                <a:solidFill>
                  <a:srgbClr val="F3F3F3"/>
                </a:solidFill>
              </a:rPr>
              <a:t>Scikit-Learn</a:t>
            </a:r>
            <a:endParaRPr sz="2400">
              <a:solidFill>
                <a:srgbClr val="F3F3F3"/>
              </a:solidFill>
              <a:latin typeface="Teko"/>
              <a:ea typeface="Teko"/>
              <a:cs typeface="Teko"/>
              <a:sym typeface="Teko"/>
            </a:endParaRPr>
          </a:p>
        </p:txBody>
      </p:sp>
      <p:sp>
        <p:nvSpPr>
          <p:cNvPr id="652" name="Google Shape;652;p28"/>
          <p:cNvSpPr txBox="1"/>
          <p:nvPr>
            <p:ph idx="4294967295" type="ctrTitle"/>
          </p:nvPr>
        </p:nvSpPr>
        <p:spPr>
          <a:xfrm>
            <a:off x="1311562" y="1225622"/>
            <a:ext cx="1403700" cy="384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2400">
                <a:solidFill>
                  <a:srgbClr val="F3F3F3"/>
                </a:solidFill>
              </a:rPr>
              <a:t>TKINTER</a:t>
            </a:r>
            <a:endParaRPr sz="2400">
              <a:solidFill>
                <a:srgbClr val="F3F3F3"/>
              </a:solidFill>
              <a:latin typeface="Teko"/>
              <a:ea typeface="Teko"/>
              <a:cs typeface="Teko"/>
              <a:sym typeface="Teko"/>
            </a:endParaRPr>
          </a:p>
        </p:txBody>
      </p:sp>
      <p:sp>
        <p:nvSpPr>
          <p:cNvPr id="653" name="Google Shape;653;p28"/>
          <p:cNvSpPr/>
          <p:nvPr/>
        </p:nvSpPr>
        <p:spPr>
          <a:xfrm>
            <a:off x="3265206" y="1469008"/>
            <a:ext cx="2608615" cy="2608900"/>
          </a:xfrm>
          <a:custGeom>
            <a:rect b="b" l="l" r="r" t="t"/>
            <a:pathLst>
              <a:path extrusionOk="0" h="109860" w="109848">
                <a:moveTo>
                  <a:pt x="54924" y="667"/>
                </a:moveTo>
                <a:cubicBezTo>
                  <a:pt x="84844" y="667"/>
                  <a:pt x="109181" y="25004"/>
                  <a:pt x="109181" y="54924"/>
                </a:cubicBezTo>
                <a:cubicBezTo>
                  <a:pt x="109181" y="84844"/>
                  <a:pt x="84844" y="109193"/>
                  <a:pt x="54924" y="109193"/>
                </a:cubicBezTo>
                <a:cubicBezTo>
                  <a:pt x="25003" y="109193"/>
                  <a:pt x="655" y="84844"/>
                  <a:pt x="655" y="54924"/>
                </a:cubicBezTo>
                <a:cubicBezTo>
                  <a:pt x="655" y="25004"/>
                  <a:pt x="25003" y="667"/>
                  <a:pt x="54924" y="667"/>
                </a:cubicBezTo>
                <a:close/>
                <a:moveTo>
                  <a:pt x="54924" y="1"/>
                </a:moveTo>
                <a:cubicBezTo>
                  <a:pt x="24634" y="1"/>
                  <a:pt x="0" y="24647"/>
                  <a:pt x="0" y="54924"/>
                </a:cubicBezTo>
                <a:cubicBezTo>
                  <a:pt x="0" y="85214"/>
                  <a:pt x="24634" y="109859"/>
                  <a:pt x="54924" y="109859"/>
                </a:cubicBezTo>
                <a:cubicBezTo>
                  <a:pt x="85213" y="109859"/>
                  <a:pt x="109847" y="85214"/>
                  <a:pt x="109847" y="54924"/>
                </a:cubicBezTo>
                <a:cubicBezTo>
                  <a:pt x="109847" y="24647"/>
                  <a:pt x="85213" y="1"/>
                  <a:pt x="54924"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8"/>
          <p:cNvSpPr/>
          <p:nvPr/>
        </p:nvSpPr>
        <p:spPr>
          <a:xfrm>
            <a:off x="3358510" y="1562882"/>
            <a:ext cx="2421723" cy="2421438"/>
          </a:xfrm>
          <a:custGeom>
            <a:rect b="b" l="l" r="r" t="t"/>
            <a:pathLst>
              <a:path extrusionOk="0" h="101966" w="101978">
                <a:moveTo>
                  <a:pt x="50971" y="1"/>
                </a:moveTo>
                <a:lnTo>
                  <a:pt x="50995" y="882"/>
                </a:lnTo>
                <a:lnTo>
                  <a:pt x="51412" y="882"/>
                </a:lnTo>
                <a:lnTo>
                  <a:pt x="51412" y="1"/>
                </a:lnTo>
                <a:close/>
                <a:moveTo>
                  <a:pt x="47411" y="120"/>
                </a:moveTo>
                <a:lnTo>
                  <a:pt x="46970" y="143"/>
                </a:lnTo>
                <a:lnTo>
                  <a:pt x="47042" y="1025"/>
                </a:lnTo>
                <a:lnTo>
                  <a:pt x="47482" y="1001"/>
                </a:lnTo>
                <a:lnTo>
                  <a:pt x="47411" y="120"/>
                </a:lnTo>
                <a:close/>
                <a:moveTo>
                  <a:pt x="54971" y="143"/>
                </a:moveTo>
                <a:lnTo>
                  <a:pt x="54900" y="1025"/>
                </a:lnTo>
                <a:lnTo>
                  <a:pt x="55341" y="1060"/>
                </a:lnTo>
                <a:lnTo>
                  <a:pt x="55412" y="179"/>
                </a:lnTo>
                <a:lnTo>
                  <a:pt x="54971" y="143"/>
                </a:lnTo>
                <a:close/>
                <a:moveTo>
                  <a:pt x="43434" y="548"/>
                </a:moveTo>
                <a:lnTo>
                  <a:pt x="42994" y="620"/>
                </a:lnTo>
                <a:lnTo>
                  <a:pt x="43137" y="1489"/>
                </a:lnTo>
                <a:lnTo>
                  <a:pt x="43565" y="1417"/>
                </a:lnTo>
                <a:lnTo>
                  <a:pt x="43434" y="548"/>
                </a:lnTo>
                <a:close/>
                <a:moveTo>
                  <a:pt x="58936" y="608"/>
                </a:moveTo>
                <a:lnTo>
                  <a:pt x="58805" y="1477"/>
                </a:lnTo>
                <a:lnTo>
                  <a:pt x="59234" y="1548"/>
                </a:lnTo>
                <a:lnTo>
                  <a:pt x="59389" y="679"/>
                </a:lnTo>
                <a:lnTo>
                  <a:pt x="58936" y="608"/>
                </a:lnTo>
                <a:close/>
                <a:moveTo>
                  <a:pt x="39505" y="1298"/>
                </a:moveTo>
                <a:lnTo>
                  <a:pt x="39065" y="1406"/>
                </a:lnTo>
                <a:lnTo>
                  <a:pt x="39267" y="2263"/>
                </a:lnTo>
                <a:lnTo>
                  <a:pt x="39696" y="2156"/>
                </a:lnTo>
                <a:lnTo>
                  <a:pt x="39505" y="1298"/>
                </a:lnTo>
                <a:close/>
                <a:moveTo>
                  <a:pt x="62865" y="1382"/>
                </a:moveTo>
                <a:lnTo>
                  <a:pt x="62663" y="2251"/>
                </a:lnTo>
                <a:lnTo>
                  <a:pt x="63080" y="2346"/>
                </a:lnTo>
                <a:lnTo>
                  <a:pt x="63294" y="1489"/>
                </a:lnTo>
                <a:lnTo>
                  <a:pt x="62865" y="1382"/>
                </a:lnTo>
                <a:close/>
                <a:moveTo>
                  <a:pt x="35636" y="2346"/>
                </a:moveTo>
                <a:lnTo>
                  <a:pt x="35219" y="2489"/>
                </a:lnTo>
                <a:lnTo>
                  <a:pt x="35493" y="3322"/>
                </a:lnTo>
                <a:lnTo>
                  <a:pt x="35910" y="3191"/>
                </a:lnTo>
                <a:lnTo>
                  <a:pt x="35636" y="2346"/>
                </a:lnTo>
                <a:close/>
                <a:moveTo>
                  <a:pt x="66723" y="2465"/>
                </a:moveTo>
                <a:lnTo>
                  <a:pt x="66449" y="3311"/>
                </a:lnTo>
                <a:lnTo>
                  <a:pt x="66866" y="3441"/>
                </a:lnTo>
                <a:lnTo>
                  <a:pt x="67140" y="2608"/>
                </a:lnTo>
                <a:lnTo>
                  <a:pt x="66723" y="2465"/>
                </a:lnTo>
                <a:close/>
                <a:moveTo>
                  <a:pt x="31873" y="3703"/>
                </a:moveTo>
                <a:lnTo>
                  <a:pt x="31457" y="3870"/>
                </a:lnTo>
                <a:lnTo>
                  <a:pt x="31802" y="4692"/>
                </a:lnTo>
                <a:lnTo>
                  <a:pt x="32207" y="4525"/>
                </a:lnTo>
                <a:lnTo>
                  <a:pt x="31873" y="3703"/>
                </a:lnTo>
                <a:close/>
                <a:moveTo>
                  <a:pt x="70485" y="3846"/>
                </a:moveTo>
                <a:lnTo>
                  <a:pt x="70140" y="4668"/>
                </a:lnTo>
                <a:lnTo>
                  <a:pt x="70545" y="4835"/>
                </a:lnTo>
                <a:lnTo>
                  <a:pt x="70890" y="4025"/>
                </a:lnTo>
                <a:lnTo>
                  <a:pt x="70485" y="3846"/>
                </a:lnTo>
                <a:close/>
                <a:moveTo>
                  <a:pt x="28230" y="5335"/>
                </a:moveTo>
                <a:lnTo>
                  <a:pt x="27837" y="5537"/>
                </a:lnTo>
                <a:lnTo>
                  <a:pt x="28230" y="6323"/>
                </a:lnTo>
                <a:lnTo>
                  <a:pt x="28623" y="6132"/>
                </a:lnTo>
                <a:lnTo>
                  <a:pt x="28230" y="5335"/>
                </a:lnTo>
                <a:close/>
                <a:moveTo>
                  <a:pt x="74117" y="5525"/>
                </a:moveTo>
                <a:lnTo>
                  <a:pt x="73724" y="6311"/>
                </a:lnTo>
                <a:lnTo>
                  <a:pt x="74105" y="6513"/>
                </a:lnTo>
                <a:lnTo>
                  <a:pt x="74522" y="5727"/>
                </a:lnTo>
                <a:lnTo>
                  <a:pt x="74117" y="5525"/>
                </a:lnTo>
                <a:close/>
                <a:moveTo>
                  <a:pt x="24730" y="7275"/>
                </a:moveTo>
                <a:lnTo>
                  <a:pt x="24349" y="7501"/>
                </a:lnTo>
                <a:lnTo>
                  <a:pt x="24813" y="8252"/>
                </a:lnTo>
                <a:lnTo>
                  <a:pt x="25170" y="8025"/>
                </a:lnTo>
                <a:lnTo>
                  <a:pt x="24730" y="7275"/>
                </a:lnTo>
                <a:close/>
                <a:moveTo>
                  <a:pt x="77617" y="7490"/>
                </a:moveTo>
                <a:lnTo>
                  <a:pt x="77153" y="8240"/>
                </a:lnTo>
                <a:cubicBezTo>
                  <a:pt x="77272" y="8323"/>
                  <a:pt x="77403" y="8394"/>
                  <a:pt x="77522" y="8466"/>
                </a:cubicBezTo>
                <a:lnTo>
                  <a:pt x="77998" y="7716"/>
                </a:lnTo>
                <a:lnTo>
                  <a:pt x="77617" y="7490"/>
                </a:lnTo>
                <a:close/>
                <a:moveTo>
                  <a:pt x="21396" y="9466"/>
                </a:moveTo>
                <a:lnTo>
                  <a:pt x="21027" y="9728"/>
                </a:lnTo>
                <a:lnTo>
                  <a:pt x="21551" y="10442"/>
                </a:lnTo>
                <a:lnTo>
                  <a:pt x="21908" y="10180"/>
                </a:lnTo>
                <a:lnTo>
                  <a:pt x="21396" y="9466"/>
                </a:lnTo>
                <a:close/>
                <a:moveTo>
                  <a:pt x="80951" y="9716"/>
                </a:moveTo>
                <a:lnTo>
                  <a:pt x="80439" y="10430"/>
                </a:lnTo>
                <a:lnTo>
                  <a:pt x="80784" y="10680"/>
                </a:lnTo>
                <a:lnTo>
                  <a:pt x="81308" y="9978"/>
                </a:lnTo>
                <a:cubicBezTo>
                  <a:pt x="81189" y="9883"/>
                  <a:pt x="81070" y="9799"/>
                  <a:pt x="80951" y="9716"/>
                </a:cubicBezTo>
                <a:close/>
                <a:moveTo>
                  <a:pt x="18217" y="11919"/>
                </a:moveTo>
                <a:lnTo>
                  <a:pt x="17884" y="12204"/>
                </a:lnTo>
                <a:lnTo>
                  <a:pt x="18455" y="12871"/>
                </a:lnTo>
                <a:lnTo>
                  <a:pt x="18788" y="12597"/>
                </a:lnTo>
                <a:lnTo>
                  <a:pt x="18217" y="11919"/>
                </a:lnTo>
                <a:close/>
                <a:moveTo>
                  <a:pt x="84094" y="12204"/>
                </a:moveTo>
                <a:lnTo>
                  <a:pt x="83511" y="12871"/>
                </a:lnTo>
                <a:lnTo>
                  <a:pt x="83844" y="13157"/>
                </a:lnTo>
                <a:lnTo>
                  <a:pt x="84428" y="12502"/>
                </a:lnTo>
                <a:lnTo>
                  <a:pt x="84094" y="12204"/>
                </a:lnTo>
                <a:close/>
                <a:moveTo>
                  <a:pt x="15264" y="14610"/>
                </a:moveTo>
                <a:cubicBezTo>
                  <a:pt x="15157" y="14717"/>
                  <a:pt x="15050" y="14812"/>
                  <a:pt x="14955" y="14919"/>
                </a:cubicBezTo>
                <a:lnTo>
                  <a:pt x="15574" y="15550"/>
                </a:lnTo>
                <a:lnTo>
                  <a:pt x="15883" y="15241"/>
                </a:lnTo>
                <a:lnTo>
                  <a:pt x="15264" y="14610"/>
                </a:lnTo>
                <a:close/>
                <a:moveTo>
                  <a:pt x="87035" y="14907"/>
                </a:moveTo>
                <a:lnTo>
                  <a:pt x="86404" y="15538"/>
                </a:lnTo>
                <a:lnTo>
                  <a:pt x="86714" y="15848"/>
                </a:lnTo>
                <a:lnTo>
                  <a:pt x="87345" y="15229"/>
                </a:lnTo>
                <a:lnTo>
                  <a:pt x="87035" y="14907"/>
                </a:lnTo>
                <a:close/>
                <a:moveTo>
                  <a:pt x="12514" y="17527"/>
                </a:moveTo>
                <a:lnTo>
                  <a:pt x="12228" y="17860"/>
                </a:lnTo>
                <a:lnTo>
                  <a:pt x="12895" y="18431"/>
                </a:lnTo>
                <a:lnTo>
                  <a:pt x="13181" y="18098"/>
                </a:lnTo>
                <a:lnTo>
                  <a:pt x="12514" y="17527"/>
                </a:lnTo>
                <a:close/>
                <a:moveTo>
                  <a:pt x="89750" y="17848"/>
                </a:moveTo>
                <a:lnTo>
                  <a:pt x="89071" y="18420"/>
                </a:lnTo>
                <a:lnTo>
                  <a:pt x="89357" y="18753"/>
                </a:lnTo>
                <a:lnTo>
                  <a:pt x="90035" y="18181"/>
                </a:lnTo>
                <a:lnTo>
                  <a:pt x="89750" y="17848"/>
                </a:lnTo>
                <a:close/>
                <a:moveTo>
                  <a:pt x="10013" y="20646"/>
                </a:moveTo>
                <a:cubicBezTo>
                  <a:pt x="9918" y="20765"/>
                  <a:pt x="9835" y="20884"/>
                  <a:pt x="9740" y="21003"/>
                </a:cubicBezTo>
                <a:lnTo>
                  <a:pt x="10466" y="21527"/>
                </a:lnTo>
                <a:cubicBezTo>
                  <a:pt x="10549" y="21408"/>
                  <a:pt x="10633" y="21289"/>
                  <a:pt x="10716" y="21170"/>
                </a:cubicBezTo>
                <a:lnTo>
                  <a:pt x="10013" y="20646"/>
                </a:lnTo>
                <a:close/>
                <a:moveTo>
                  <a:pt x="92226" y="20979"/>
                </a:moveTo>
                <a:lnTo>
                  <a:pt x="91512" y="21503"/>
                </a:lnTo>
                <a:lnTo>
                  <a:pt x="91762" y="21848"/>
                </a:lnTo>
                <a:lnTo>
                  <a:pt x="92488" y="21337"/>
                </a:lnTo>
                <a:lnTo>
                  <a:pt x="92226" y="20979"/>
                </a:lnTo>
                <a:close/>
                <a:moveTo>
                  <a:pt x="7751" y="23944"/>
                </a:moveTo>
                <a:lnTo>
                  <a:pt x="7513" y="24325"/>
                </a:lnTo>
                <a:lnTo>
                  <a:pt x="8275" y="24789"/>
                </a:lnTo>
                <a:lnTo>
                  <a:pt x="8501" y="24420"/>
                </a:lnTo>
                <a:lnTo>
                  <a:pt x="7751" y="23944"/>
                </a:lnTo>
                <a:close/>
                <a:moveTo>
                  <a:pt x="94453" y="24301"/>
                </a:moveTo>
                <a:lnTo>
                  <a:pt x="93703" y="24766"/>
                </a:lnTo>
                <a:cubicBezTo>
                  <a:pt x="93786" y="24885"/>
                  <a:pt x="93857" y="25016"/>
                  <a:pt x="93929" y="25135"/>
                </a:cubicBezTo>
                <a:lnTo>
                  <a:pt x="94691" y="24682"/>
                </a:lnTo>
                <a:cubicBezTo>
                  <a:pt x="94607" y="24551"/>
                  <a:pt x="94536" y="24432"/>
                  <a:pt x="94453" y="24301"/>
                </a:cubicBezTo>
                <a:close/>
                <a:moveTo>
                  <a:pt x="5763" y="27421"/>
                </a:moveTo>
                <a:lnTo>
                  <a:pt x="5561" y="27814"/>
                </a:lnTo>
                <a:lnTo>
                  <a:pt x="6346" y="28218"/>
                </a:lnTo>
                <a:lnTo>
                  <a:pt x="6549" y="27825"/>
                </a:lnTo>
                <a:lnTo>
                  <a:pt x="5763" y="27421"/>
                </a:lnTo>
                <a:close/>
                <a:moveTo>
                  <a:pt x="96417" y="27790"/>
                </a:moveTo>
                <a:lnTo>
                  <a:pt x="95631" y="28195"/>
                </a:lnTo>
                <a:lnTo>
                  <a:pt x="95822" y="28576"/>
                </a:lnTo>
                <a:lnTo>
                  <a:pt x="96620" y="28183"/>
                </a:lnTo>
                <a:lnTo>
                  <a:pt x="96417" y="27790"/>
                </a:lnTo>
                <a:close/>
                <a:moveTo>
                  <a:pt x="4048" y="31052"/>
                </a:moveTo>
                <a:lnTo>
                  <a:pt x="3882" y="31469"/>
                </a:lnTo>
                <a:lnTo>
                  <a:pt x="4691" y="31790"/>
                </a:lnTo>
                <a:lnTo>
                  <a:pt x="4858" y="31397"/>
                </a:lnTo>
                <a:lnTo>
                  <a:pt x="4048" y="31052"/>
                </a:lnTo>
                <a:close/>
                <a:moveTo>
                  <a:pt x="98096" y="31409"/>
                </a:moveTo>
                <a:lnTo>
                  <a:pt x="97274" y="31754"/>
                </a:lnTo>
                <a:lnTo>
                  <a:pt x="97441" y="32159"/>
                </a:lnTo>
                <a:lnTo>
                  <a:pt x="98263" y="31826"/>
                </a:lnTo>
                <a:lnTo>
                  <a:pt x="98096" y="31409"/>
                </a:lnTo>
                <a:close/>
                <a:moveTo>
                  <a:pt x="2632" y="34791"/>
                </a:moveTo>
                <a:lnTo>
                  <a:pt x="2489" y="35219"/>
                </a:lnTo>
                <a:lnTo>
                  <a:pt x="3334" y="35493"/>
                </a:lnTo>
                <a:lnTo>
                  <a:pt x="3465" y="35076"/>
                </a:lnTo>
                <a:lnTo>
                  <a:pt x="2632" y="34791"/>
                </a:lnTo>
                <a:close/>
                <a:moveTo>
                  <a:pt x="99477" y="35172"/>
                </a:moveTo>
                <a:lnTo>
                  <a:pt x="98644" y="35445"/>
                </a:lnTo>
                <a:lnTo>
                  <a:pt x="98775" y="35862"/>
                </a:lnTo>
                <a:lnTo>
                  <a:pt x="99620" y="35588"/>
                </a:lnTo>
                <a:lnTo>
                  <a:pt x="99477" y="35172"/>
                </a:lnTo>
                <a:close/>
                <a:moveTo>
                  <a:pt x="1512" y="38648"/>
                </a:moveTo>
                <a:lnTo>
                  <a:pt x="1405" y="39077"/>
                </a:lnTo>
                <a:lnTo>
                  <a:pt x="2263" y="39279"/>
                </a:lnTo>
                <a:lnTo>
                  <a:pt x="2370" y="38851"/>
                </a:lnTo>
                <a:lnTo>
                  <a:pt x="1512" y="38648"/>
                </a:lnTo>
                <a:close/>
                <a:moveTo>
                  <a:pt x="100572" y="39029"/>
                </a:moveTo>
                <a:lnTo>
                  <a:pt x="99703" y="39232"/>
                </a:lnTo>
                <a:lnTo>
                  <a:pt x="99810" y="39660"/>
                </a:lnTo>
                <a:lnTo>
                  <a:pt x="100668" y="39458"/>
                </a:lnTo>
                <a:lnTo>
                  <a:pt x="100572" y="39029"/>
                </a:lnTo>
                <a:close/>
                <a:moveTo>
                  <a:pt x="703" y="42565"/>
                </a:moveTo>
                <a:lnTo>
                  <a:pt x="631" y="43006"/>
                </a:lnTo>
                <a:lnTo>
                  <a:pt x="1501" y="43137"/>
                </a:lnTo>
                <a:lnTo>
                  <a:pt x="1572" y="42708"/>
                </a:lnTo>
                <a:lnTo>
                  <a:pt x="703" y="42565"/>
                </a:lnTo>
                <a:close/>
                <a:moveTo>
                  <a:pt x="101346" y="42946"/>
                </a:moveTo>
                <a:lnTo>
                  <a:pt x="100477" y="43089"/>
                </a:lnTo>
                <a:lnTo>
                  <a:pt x="100549" y="43518"/>
                </a:lnTo>
                <a:lnTo>
                  <a:pt x="101418" y="43387"/>
                </a:lnTo>
                <a:lnTo>
                  <a:pt x="101346" y="42946"/>
                </a:lnTo>
                <a:close/>
                <a:moveTo>
                  <a:pt x="203" y="46530"/>
                </a:moveTo>
                <a:lnTo>
                  <a:pt x="167" y="46971"/>
                </a:lnTo>
                <a:lnTo>
                  <a:pt x="1048" y="47042"/>
                </a:lnTo>
                <a:lnTo>
                  <a:pt x="1084" y="46602"/>
                </a:lnTo>
                <a:lnTo>
                  <a:pt x="203" y="46530"/>
                </a:lnTo>
                <a:close/>
                <a:moveTo>
                  <a:pt x="101811" y="46923"/>
                </a:moveTo>
                <a:lnTo>
                  <a:pt x="100930" y="46983"/>
                </a:lnTo>
                <a:lnTo>
                  <a:pt x="100965" y="47423"/>
                </a:lnTo>
                <a:lnTo>
                  <a:pt x="101846" y="47364"/>
                </a:lnTo>
                <a:lnTo>
                  <a:pt x="101811" y="46923"/>
                </a:lnTo>
                <a:close/>
                <a:moveTo>
                  <a:pt x="0" y="50519"/>
                </a:moveTo>
                <a:lnTo>
                  <a:pt x="0" y="51066"/>
                </a:lnTo>
                <a:lnTo>
                  <a:pt x="881" y="51066"/>
                </a:lnTo>
                <a:lnTo>
                  <a:pt x="881" y="50531"/>
                </a:lnTo>
                <a:lnTo>
                  <a:pt x="0" y="50519"/>
                </a:lnTo>
                <a:close/>
                <a:moveTo>
                  <a:pt x="101084" y="50923"/>
                </a:moveTo>
                <a:lnTo>
                  <a:pt x="101084" y="51364"/>
                </a:lnTo>
                <a:lnTo>
                  <a:pt x="101977" y="51364"/>
                </a:lnTo>
                <a:lnTo>
                  <a:pt x="101977" y="50923"/>
                </a:lnTo>
                <a:close/>
                <a:moveTo>
                  <a:pt x="1012" y="54567"/>
                </a:moveTo>
                <a:lnTo>
                  <a:pt x="131" y="54626"/>
                </a:lnTo>
                <a:lnTo>
                  <a:pt x="167" y="55067"/>
                </a:lnTo>
                <a:lnTo>
                  <a:pt x="1048" y="54995"/>
                </a:lnTo>
                <a:lnTo>
                  <a:pt x="1012" y="54567"/>
                </a:lnTo>
                <a:close/>
                <a:moveTo>
                  <a:pt x="100942" y="54853"/>
                </a:moveTo>
                <a:lnTo>
                  <a:pt x="100906" y="55281"/>
                </a:lnTo>
                <a:lnTo>
                  <a:pt x="101787" y="55353"/>
                </a:lnTo>
                <a:lnTo>
                  <a:pt x="101823" y="54912"/>
                </a:lnTo>
                <a:lnTo>
                  <a:pt x="100942" y="54853"/>
                </a:lnTo>
                <a:close/>
                <a:moveTo>
                  <a:pt x="1441" y="58472"/>
                </a:moveTo>
                <a:lnTo>
                  <a:pt x="572" y="58603"/>
                </a:lnTo>
                <a:lnTo>
                  <a:pt x="643" y="59044"/>
                </a:lnTo>
                <a:lnTo>
                  <a:pt x="1512" y="58901"/>
                </a:lnTo>
                <a:lnTo>
                  <a:pt x="1441" y="58472"/>
                </a:lnTo>
                <a:close/>
                <a:moveTo>
                  <a:pt x="100489" y="58746"/>
                </a:moveTo>
                <a:lnTo>
                  <a:pt x="100418" y="59175"/>
                </a:lnTo>
                <a:lnTo>
                  <a:pt x="101287" y="59329"/>
                </a:lnTo>
                <a:lnTo>
                  <a:pt x="101358" y="58889"/>
                </a:lnTo>
                <a:lnTo>
                  <a:pt x="100489" y="58746"/>
                </a:lnTo>
                <a:close/>
                <a:moveTo>
                  <a:pt x="2191" y="62330"/>
                </a:moveTo>
                <a:lnTo>
                  <a:pt x="1322" y="62532"/>
                </a:lnTo>
                <a:lnTo>
                  <a:pt x="1429" y="62973"/>
                </a:lnTo>
                <a:lnTo>
                  <a:pt x="2286" y="62758"/>
                </a:lnTo>
                <a:lnTo>
                  <a:pt x="2191" y="62330"/>
                </a:lnTo>
                <a:close/>
                <a:moveTo>
                  <a:pt x="99739" y="62615"/>
                </a:moveTo>
                <a:lnTo>
                  <a:pt x="99632" y="63032"/>
                </a:lnTo>
                <a:lnTo>
                  <a:pt x="100489" y="63246"/>
                </a:lnTo>
                <a:lnTo>
                  <a:pt x="100489" y="63258"/>
                </a:lnTo>
                <a:cubicBezTo>
                  <a:pt x="100525" y="63115"/>
                  <a:pt x="100561" y="62973"/>
                  <a:pt x="100596" y="62818"/>
                </a:cubicBezTo>
                <a:lnTo>
                  <a:pt x="99739" y="62615"/>
                </a:lnTo>
                <a:close/>
                <a:moveTo>
                  <a:pt x="3227" y="66128"/>
                </a:moveTo>
                <a:lnTo>
                  <a:pt x="2382" y="66402"/>
                </a:lnTo>
                <a:lnTo>
                  <a:pt x="2524" y="66818"/>
                </a:lnTo>
                <a:lnTo>
                  <a:pt x="3358" y="66544"/>
                </a:lnTo>
                <a:lnTo>
                  <a:pt x="3227" y="66128"/>
                </a:lnTo>
                <a:close/>
                <a:moveTo>
                  <a:pt x="98667" y="66402"/>
                </a:moveTo>
                <a:cubicBezTo>
                  <a:pt x="98632" y="66544"/>
                  <a:pt x="98584" y="66687"/>
                  <a:pt x="98536" y="66818"/>
                </a:cubicBezTo>
                <a:lnTo>
                  <a:pt x="99370" y="67104"/>
                </a:lnTo>
                <a:cubicBezTo>
                  <a:pt x="99418" y="66961"/>
                  <a:pt x="99465" y="66818"/>
                  <a:pt x="99513" y="66675"/>
                </a:cubicBezTo>
                <a:lnTo>
                  <a:pt x="98667" y="66402"/>
                </a:lnTo>
                <a:close/>
                <a:moveTo>
                  <a:pt x="4560" y="69831"/>
                </a:moveTo>
                <a:lnTo>
                  <a:pt x="3739" y="70164"/>
                </a:lnTo>
                <a:lnTo>
                  <a:pt x="3917" y="70569"/>
                </a:lnTo>
                <a:lnTo>
                  <a:pt x="4727" y="70235"/>
                </a:lnTo>
                <a:lnTo>
                  <a:pt x="4560" y="69831"/>
                </a:lnTo>
                <a:close/>
                <a:moveTo>
                  <a:pt x="97310" y="70104"/>
                </a:moveTo>
                <a:lnTo>
                  <a:pt x="97143" y="70509"/>
                </a:lnTo>
                <a:lnTo>
                  <a:pt x="97953" y="70855"/>
                </a:lnTo>
                <a:lnTo>
                  <a:pt x="98132" y="70438"/>
                </a:lnTo>
                <a:lnTo>
                  <a:pt x="97310" y="70104"/>
                </a:lnTo>
                <a:close/>
                <a:moveTo>
                  <a:pt x="6180" y="73414"/>
                </a:moveTo>
                <a:lnTo>
                  <a:pt x="5394" y="73807"/>
                </a:lnTo>
                <a:lnTo>
                  <a:pt x="5596" y="74200"/>
                </a:lnTo>
                <a:lnTo>
                  <a:pt x="6382" y="73795"/>
                </a:lnTo>
                <a:lnTo>
                  <a:pt x="6180" y="73414"/>
                </a:lnTo>
                <a:close/>
                <a:moveTo>
                  <a:pt x="95667" y="73676"/>
                </a:moveTo>
                <a:lnTo>
                  <a:pt x="95465" y="74069"/>
                </a:lnTo>
                <a:lnTo>
                  <a:pt x="96250" y="74474"/>
                </a:lnTo>
                <a:lnTo>
                  <a:pt x="96453" y="74081"/>
                </a:lnTo>
                <a:lnTo>
                  <a:pt x="95667" y="73676"/>
                </a:lnTo>
                <a:close/>
                <a:moveTo>
                  <a:pt x="8085" y="76855"/>
                </a:moveTo>
                <a:lnTo>
                  <a:pt x="7323" y="77308"/>
                </a:lnTo>
                <a:lnTo>
                  <a:pt x="7561" y="77689"/>
                </a:lnTo>
                <a:lnTo>
                  <a:pt x="8311" y="77224"/>
                </a:lnTo>
                <a:lnTo>
                  <a:pt x="8085" y="76855"/>
                </a:lnTo>
                <a:close/>
                <a:moveTo>
                  <a:pt x="93750" y="77117"/>
                </a:moveTo>
                <a:cubicBezTo>
                  <a:pt x="93667" y="77236"/>
                  <a:pt x="93595" y="77367"/>
                  <a:pt x="93524" y="77486"/>
                </a:cubicBezTo>
                <a:lnTo>
                  <a:pt x="94262" y="77963"/>
                </a:lnTo>
                <a:cubicBezTo>
                  <a:pt x="94345" y="77832"/>
                  <a:pt x="94417" y="77701"/>
                  <a:pt x="94512" y="77582"/>
                </a:cubicBezTo>
                <a:lnTo>
                  <a:pt x="93750" y="77117"/>
                </a:lnTo>
                <a:close/>
                <a:moveTo>
                  <a:pt x="10240" y="80129"/>
                </a:moveTo>
                <a:lnTo>
                  <a:pt x="9537" y="80641"/>
                </a:lnTo>
                <a:lnTo>
                  <a:pt x="9799" y="81011"/>
                </a:lnTo>
                <a:lnTo>
                  <a:pt x="10502" y="80487"/>
                </a:lnTo>
                <a:lnTo>
                  <a:pt x="10240" y="80129"/>
                </a:lnTo>
                <a:close/>
                <a:moveTo>
                  <a:pt x="91559" y="80391"/>
                </a:moveTo>
                <a:lnTo>
                  <a:pt x="91297" y="80749"/>
                </a:lnTo>
                <a:lnTo>
                  <a:pt x="92012" y="81272"/>
                </a:lnTo>
                <a:cubicBezTo>
                  <a:pt x="92095" y="81153"/>
                  <a:pt x="92179" y="81022"/>
                  <a:pt x="92274" y="80915"/>
                </a:cubicBezTo>
                <a:lnTo>
                  <a:pt x="91559" y="80391"/>
                </a:lnTo>
                <a:close/>
                <a:moveTo>
                  <a:pt x="12657" y="83237"/>
                </a:moveTo>
                <a:lnTo>
                  <a:pt x="11978" y="83808"/>
                </a:lnTo>
                <a:cubicBezTo>
                  <a:pt x="12085" y="83928"/>
                  <a:pt x="12180" y="84035"/>
                  <a:pt x="12276" y="84154"/>
                </a:cubicBezTo>
                <a:lnTo>
                  <a:pt x="12942" y="83570"/>
                </a:lnTo>
                <a:cubicBezTo>
                  <a:pt x="12847" y="83463"/>
                  <a:pt x="12752" y="83356"/>
                  <a:pt x="12657" y="83237"/>
                </a:cubicBezTo>
                <a:close/>
                <a:moveTo>
                  <a:pt x="89119" y="83487"/>
                </a:moveTo>
                <a:lnTo>
                  <a:pt x="88833" y="83820"/>
                </a:lnTo>
                <a:lnTo>
                  <a:pt x="89500" y="84392"/>
                </a:lnTo>
                <a:lnTo>
                  <a:pt x="89797" y="84059"/>
                </a:lnTo>
                <a:lnTo>
                  <a:pt x="89119" y="83487"/>
                </a:lnTo>
                <a:close/>
                <a:moveTo>
                  <a:pt x="15312" y="86154"/>
                </a:moveTo>
                <a:lnTo>
                  <a:pt x="14681" y="86773"/>
                </a:lnTo>
                <a:cubicBezTo>
                  <a:pt x="14788" y="86880"/>
                  <a:pt x="14883" y="86976"/>
                  <a:pt x="14990" y="87083"/>
                </a:cubicBezTo>
                <a:lnTo>
                  <a:pt x="15621" y="86464"/>
                </a:lnTo>
                <a:lnTo>
                  <a:pt x="15312" y="86154"/>
                </a:lnTo>
                <a:close/>
                <a:moveTo>
                  <a:pt x="86452" y="86368"/>
                </a:moveTo>
                <a:lnTo>
                  <a:pt x="86142" y="86678"/>
                </a:lnTo>
                <a:lnTo>
                  <a:pt x="86761" y="87309"/>
                </a:lnTo>
                <a:lnTo>
                  <a:pt x="87083" y="86999"/>
                </a:lnTo>
                <a:lnTo>
                  <a:pt x="86452" y="86368"/>
                </a:lnTo>
                <a:close/>
                <a:moveTo>
                  <a:pt x="18181" y="88833"/>
                </a:moveTo>
                <a:lnTo>
                  <a:pt x="17598" y="89500"/>
                </a:lnTo>
                <a:lnTo>
                  <a:pt x="17931" y="89797"/>
                </a:lnTo>
                <a:lnTo>
                  <a:pt x="18515" y="89119"/>
                </a:lnTo>
                <a:lnTo>
                  <a:pt x="18181" y="88833"/>
                </a:lnTo>
                <a:close/>
                <a:moveTo>
                  <a:pt x="83570" y="89047"/>
                </a:moveTo>
                <a:lnTo>
                  <a:pt x="83237" y="89333"/>
                </a:lnTo>
                <a:lnTo>
                  <a:pt x="83808" y="90012"/>
                </a:lnTo>
                <a:lnTo>
                  <a:pt x="84142" y="89714"/>
                </a:lnTo>
                <a:lnTo>
                  <a:pt x="83570" y="89047"/>
                </a:lnTo>
                <a:close/>
                <a:moveTo>
                  <a:pt x="21253" y="91298"/>
                </a:moveTo>
                <a:lnTo>
                  <a:pt x="20717" y="92012"/>
                </a:lnTo>
                <a:cubicBezTo>
                  <a:pt x="20836" y="92095"/>
                  <a:pt x="20967" y="92190"/>
                  <a:pt x="21086" y="92274"/>
                </a:cubicBezTo>
                <a:lnTo>
                  <a:pt x="21610" y="91548"/>
                </a:lnTo>
                <a:cubicBezTo>
                  <a:pt x="21491" y="91464"/>
                  <a:pt x="21372" y="91381"/>
                  <a:pt x="21253" y="91298"/>
                </a:cubicBezTo>
                <a:close/>
                <a:moveTo>
                  <a:pt x="80487" y="91488"/>
                </a:moveTo>
                <a:lnTo>
                  <a:pt x="80129" y="91750"/>
                </a:lnTo>
                <a:lnTo>
                  <a:pt x="80641" y="92464"/>
                </a:lnTo>
                <a:lnTo>
                  <a:pt x="80999" y="92202"/>
                </a:lnTo>
                <a:lnTo>
                  <a:pt x="80487" y="91488"/>
                </a:lnTo>
                <a:close/>
                <a:moveTo>
                  <a:pt x="24503" y="93512"/>
                </a:moveTo>
                <a:lnTo>
                  <a:pt x="24039" y="94262"/>
                </a:lnTo>
                <a:lnTo>
                  <a:pt x="24408" y="94500"/>
                </a:lnTo>
                <a:lnTo>
                  <a:pt x="24872" y="93750"/>
                </a:lnTo>
                <a:lnTo>
                  <a:pt x="24503" y="93512"/>
                </a:lnTo>
                <a:close/>
                <a:moveTo>
                  <a:pt x="77212" y="93679"/>
                </a:moveTo>
                <a:lnTo>
                  <a:pt x="76843" y="93905"/>
                </a:lnTo>
                <a:lnTo>
                  <a:pt x="77308" y="94667"/>
                </a:lnTo>
                <a:lnTo>
                  <a:pt x="77677" y="94429"/>
                </a:lnTo>
                <a:lnTo>
                  <a:pt x="77212" y="93679"/>
                </a:lnTo>
                <a:close/>
                <a:moveTo>
                  <a:pt x="27920" y="95465"/>
                </a:moveTo>
                <a:lnTo>
                  <a:pt x="27516" y="96239"/>
                </a:lnTo>
                <a:lnTo>
                  <a:pt x="27909" y="96453"/>
                </a:lnTo>
                <a:lnTo>
                  <a:pt x="28313" y="95655"/>
                </a:lnTo>
                <a:lnTo>
                  <a:pt x="27920" y="95465"/>
                </a:lnTo>
                <a:close/>
                <a:moveTo>
                  <a:pt x="73795" y="95596"/>
                </a:moveTo>
                <a:lnTo>
                  <a:pt x="73402" y="95798"/>
                </a:lnTo>
                <a:lnTo>
                  <a:pt x="73807" y="96584"/>
                </a:lnTo>
                <a:lnTo>
                  <a:pt x="74200" y="96381"/>
                </a:lnTo>
                <a:lnTo>
                  <a:pt x="73795" y="95596"/>
                </a:lnTo>
                <a:close/>
                <a:moveTo>
                  <a:pt x="31480" y="97132"/>
                </a:moveTo>
                <a:lnTo>
                  <a:pt x="31135" y="97953"/>
                </a:lnTo>
                <a:lnTo>
                  <a:pt x="31552" y="98120"/>
                </a:lnTo>
                <a:lnTo>
                  <a:pt x="31885" y="97310"/>
                </a:lnTo>
                <a:lnTo>
                  <a:pt x="31480" y="97132"/>
                </a:lnTo>
                <a:close/>
                <a:moveTo>
                  <a:pt x="70235" y="97251"/>
                </a:moveTo>
                <a:lnTo>
                  <a:pt x="69830" y="97417"/>
                </a:lnTo>
                <a:lnTo>
                  <a:pt x="70164" y="98239"/>
                </a:lnTo>
                <a:lnTo>
                  <a:pt x="70569" y="98060"/>
                </a:lnTo>
                <a:lnTo>
                  <a:pt x="70235" y="97251"/>
                </a:lnTo>
                <a:close/>
                <a:moveTo>
                  <a:pt x="35171" y="98525"/>
                </a:moveTo>
                <a:lnTo>
                  <a:pt x="34886" y="99370"/>
                </a:lnTo>
                <a:lnTo>
                  <a:pt x="35314" y="99501"/>
                </a:lnTo>
                <a:lnTo>
                  <a:pt x="35588" y="98667"/>
                </a:lnTo>
                <a:lnTo>
                  <a:pt x="35171" y="98525"/>
                </a:lnTo>
                <a:close/>
                <a:moveTo>
                  <a:pt x="66544" y="98620"/>
                </a:moveTo>
                <a:lnTo>
                  <a:pt x="66128" y="98751"/>
                </a:lnTo>
                <a:lnTo>
                  <a:pt x="66401" y="99596"/>
                </a:lnTo>
                <a:lnTo>
                  <a:pt x="66818" y="99453"/>
                </a:lnTo>
                <a:lnTo>
                  <a:pt x="66544" y="98620"/>
                </a:lnTo>
                <a:close/>
                <a:moveTo>
                  <a:pt x="38946" y="99620"/>
                </a:moveTo>
                <a:lnTo>
                  <a:pt x="38743" y="100477"/>
                </a:lnTo>
                <a:lnTo>
                  <a:pt x="39172" y="100584"/>
                </a:lnTo>
                <a:lnTo>
                  <a:pt x="39374" y="99727"/>
                </a:lnTo>
                <a:lnTo>
                  <a:pt x="38946" y="99620"/>
                </a:lnTo>
                <a:close/>
                <a:moveTo>
                  <a:pt x="62758" y="99691"/>
                </a:moveTo>
                <a:lnTo>
                  <a:pt x="62341" y="99787"/>
                </a:lnTo>
                <a:lnTo>
                  <a:pt x="62532" y="100644"/>
                </a:lnTo>
                <a:lnTo>
                  <a:pt x="62972" y="100549"/>
                </a:lnTo>
                <a:lnTo>
                  <a:pt x="62758" y="99691"/>
                </a:lnTo>
                <a:close/>
                <a:moveTo>
                  <a:pt x="42803" y="100406"/>
                </a:moveTo>
                <a:lnTo>
                  <a:pt x="42660" y="101287"/>
                </a:lnTo>
                <a:lnTo>
                  <a:pt x="43101" y="101346"/>
                </a:lnTo>
                <a:lnTo>
                  <a:pt x="43232" y="100477"/>
                </a:lnTo>
                <a:lnTo>
                  <a:pt x="42803" y="100406"/>
                </a:lnTo>
                <a:close/>
                <a:moveTo>
                  <a:pt x="58901" y="100453"/>
                </a:moveTo>
                <a:lnTo>
                  <a:pt x="58472" y="100525"/>
                </a:lnTo>
                <a:lnTo>
                  <a:pt x="58603" y="101394"/>
                </a:lnTo>
                <a:lnTo>
                  <a:pt x="59043" y="101323"/>
                </a:lnTo>
                <a:lnTo>
                  <a:pt x="58901" y="100453"/>
                </a:lnTo>
                <a:close/>
                <a:moveTo>
                  <a:pt x="46697" y="100894"/>
                </a:moveTo>
                <a:lnTo>
                  <a:pt x="46625" y="101775"/>
                </a:lnTo>
                <a:lnTo>
                  <a:pt x="47078" y="101811"/>
                </a:lnTo>
                <a:lnTo>
                  <a:pt x="47137" y="100930"/>
                </a:lnTo>
                <a:lnTo>
                  <a:pt x="46697" y="100894"/>
                </a:lnTo>
                <a:close/>
                <a:moveTo>
                  <a:pt x="54995" y="100918"/>
                </a:moveTo>
                <a:lnTo>
                  <a:pt x="54567" y="100953"/>
                </a:lnTo>
                <a:lnTo>
                  <a:pt x="54626" y="101835"/>
                </a:lnTo>
                <a:lnTo>
                  <a:pt x="55067" y="101799"/>
                </a:lnTo>
                <a:lnTo>
                  <a:pt x="54995" y="100918"/>
                </a:lnTo>
                <a:close/>
                <a:moveTo>
                  <a:pt x="50626" y="101073"/>
                </a:moveTo>
                <a:lnTo>
                  <a:pt x="50626" y="101965"/>
                </a:lnTo>
                <a:lnTo>
                  <a:pt x="51066" y="101965"/>
                </a:lnTo>
                <a:lnTo>
                  <a:pt x="51066" y="101073"/>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8"/>
          <p:cNvSpPr/>
          <p:nvPr/>
        </p:nvSpPr>
        <p:spPr>
          <a:xfrm>
            <a:off x="4604565" y="1677107"/>
            <a:ext cx="1060587" cy="1040235"/>
          </a:xfrm>
          <a:custGeom>
            <a:rect b="b" l="l" r="r" t="t"/>
            <a:pathLst>
              <a:path extrusionOk="0" h="43804" w="44661">
                <a:moveTo>
                  <a:pt x="0" y="1"/>
                </a:moveTo>
                <a:lnTo>
                  <a:pt x="0" y="4418"/>
                </a:lnTo>
                <a:cubicBezTo>
                  <a:pt x="21562" y="5168"/>
                  <a:pt x="39029" y="22349"/>
                  <a:pt x="40231" y="43804"/>
                </a:cubicBezTo>
                <a:lnTo>
                  <a:pt x="44661" y="43804"/>
                </a:lnTo>
                <a:cubicBezTo>
                  <a:pt x="43446" y="19920"/>
                  <a:pt x="24003" y="763"/>
                  <a:pt x="0"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8"/>
          <p:cNvSpPr/>
          <p:nvPr/>
        </p:nvSpPr>
        <p:spPr>
          <a:xfrm>
            <a:off x="3473875" y="1678247"/>
            <a:ext cx="1032589" cy="1039096"/>
          </a:xfrm>
          <a:custGeom>
            <a:rect b="b" l="l" r="r" t="t"/>
            <a:pathLst>
              <a:path extrusionOk="0" h="43756" w="43482">
                <a:moveTo>
                  <a:pt x="43482" y="0"/>
                </a:moveTo>
                <a:cubicBezTo>
                  <a:pt x="20026" y="1346"/>
                  <a:pt x="1191" y="20265"/>
                  <a:pt x="0" y="43756"/>
                </a:cubicBezTo>
                <a:lnTo>
                  <a:pt x="4429" y="43756"/>
                </a:lnTo>
                <a:cubicBezTo>
                  <a:pt x="5608" y="22694"/>
                  <a:pt x="22455" y="5751"/>
                  <a:pt x="43482" y="4429"/>
                </a:cubicBezTo>
                <a:lnTo>
                  <a:pt x="43482" y="0"/>
                </a:lnTo>
                <a:close/>
              </a:path>
            </a:pathLst>
          </a:custGeom>
          <a:solidFill>
            <a:srgbClr val="0068E8">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8"/>
          <p:cNvSpPr/>
          <p:nvPr/>
        </p:nvSpPr>
        <p:spPr>
          <a:xfrm>
            <a:off x="3473305" y="2815444"/>
            <a:ext cx="1033159" cy="1053225"/>
          </a:xfrm>
          <a:custGeom>
            <a:rect b="b" l="l" r="r" t="t"/>
            <a:pathLst>
              <a:path extrusionOk="0" h="44351" w="43506">
                <a:moveTo>
                  <a:pt x="0" y="0"/>
                </a:moveTo>
                <a:cubicBezTo>
                  <a:pt x="893" y="23777"/>
                  <a:pt x="19848" y="43005"/>
                  <a:pt x="43506" y="44351"/>
                </a:cubicBezTo>
                <a:lnTo>
                  <a:pt x="43506" y="39922"/>
                </a:lnTo>
                <a:cubicBezTo>
                  <a:pt x="22289" y="38576"/>
                  <a:pt x="5322" y="21336"/>
                  <a:pt x="4429"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8"/>
          <p:cNvSpPr/>
          <p:nvPr/>
        </p:nvSpPr>
        <p:spPr>
          <a:xfrm>
            <a:off x="4604565" y="2815444"/>
            <a:ext cx="1061157" cy="1054365"/>
          </a:xfrm>
          <a:custGeom>
            <a:rect b="b" l="l" r="r" t="t"/>
            <a:pathLst>
              <a:path extrusionOk="0" h="44399" w="44685">
                <a:moveTo>
                  <a:pt x="40267" y="0"/>
                </a:moveTo>
                <a:cubicBezTo>
                  <a:pt x="39338" y="21729"/>
                  <a:pt x="21765" y="39219"/>
                  <a:pt x="0" y="39969"/>
                </a:cubicBezTo>
                <a:lnTo>
                  <a:pt x="0" y="44398"/>
                </a:lnTo>
                <a:cubicBezTo>
                  <a:pt x="24194" y="43636"/>
                  <a:pt x="43768" y="24170"/>
                  <a:pt x="44684" y="0"/>
                </a:cubicBezTo>
                <a:close/>
              </a:path>
            </a:pathLst>
          </a:custGeom>
          <a:solidFill>
            <a:srgbClr val="0068E8">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8"/>
          <p:cNvSpPr/>
          <p:nvPr/>
        </p:nvSpPr>
        <p:spPr>
          <a:xfrm>
            <a:off x="3712229" y="2683669"/>
            <a:ext cx="117645" cy="43007"/>
          </a:xfrm>
          <a:custGeom>
            <a:rect b="b" l="l" r="r" t="t"/>
            <a:pathLst>
              <a:path extrusionOk="0" h="1811" w="4954">
                <a:moveTo>
                  <a:pt x="119" y="1"/>
                </a:moveTo>
                <a:lnTo>
                  <a:pt x="0" y="1513"/>
                </a:lnTo>
                <a:lnTo>
                  <a:pt x="4858" y="1811"/>
                </a:lnTo>
                <a:lnTo>
                  <a:pt x="4953" y="501"/>
                </a:lnTo>
                <a:lnTo>
                  <a:pt x="119"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8"/>
          <p:cNvSpPr/>
          <p:nvPr/>
        </p:nvSpPr>
        <p:spPr>
          <a:xfrm>
            <a:off x="3722393" y="2594901"/>
            <a:ext cx="119616" cy="54596"/>
          </a:xfrm>
          <a:custGeom>
            <a:rect b="b" l="l" r="r" t="t"/>
            <a:pathLst>
              <a:path extrusionOk="0" h="2299" w="5037">
                <a:moveTo>
                  <a:pt x="275" y="0"/>
                </a:moveTo>
                <a:cubicBezTo>
                  <a:pt x="167" y="488"/>
                  <a:pt x="96" y="989"/>
                  <a:pt x="1" y="1489"/>
                </a:cubicBezTo>
                <a:lnTo>
                  <a:pt x="4799" y="2298"/>
                </a:lnTo>
                <a:cubicBezTo>
                  <a:pt x="4882" y="1858"/>
                  <a:pt x="4942" y="1429"/>
                  <a:pt x="5037" y="1000"/>
                </a:cubicBezTo>
                <a:lnTo>
                  <a:pt x="275"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8"/>
          <p:cNvSpPr/>
          <p:nvPr/>
        </p:nvSpPr>
        <p:spPr>
          <a:xfrm>
            <a:off x="3742198" y="2507819"/>
            <a:ext cx="120186" cy="65614"/>
          </a:xfrm>
          <a:custGeom>
            <a:rect b="b" l="l" r="r" t="t"/>
            <a:pathLst>
              <a:path extrusionOk="0" h="2763" w="5061">
                <a:moveTo>
                  <a:pt x="429" y="0"/>
                </a:moveTo>
                <a:cubicBezTo>
                  <a:pt x="262" y="476"/>
                  <a:pt x="143" y="976"/>
                  <a:pt x="0" y="1453"/>
                </a:cubicBezTo>
                <a:lnTo>
                  <a:pt x="4679" y="2762"/>
                </a:lnTo>
                <a:cubicBezTo>
                  <a:pt x="4798" y="2346"/>
                  <a:pt x="4905" y="1917"/>
                  <a:pt x="5060" y="1512"/>
                </a:cubicBezTo>
                <a:lnTo>
                  <a:pt x="429"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8"/>
          <p:cNvSpPr/>
          <p:nvPr/>
        </p:nvSpPr>
        <p:spPr>
          <a:xfrm>
            <a:off x="3770743" y="2424109"/>
            <a:ext cx="119355" cy="75517"/>
          </a:xfrm>
          <a:custGeom>
            <a:rect b="b" l="l" r="r" t="t"/>
            <a:pathLst>
              <a:path extrusionOk="0" h="3180" w="5026">
                <a:moveTo>
                  <a:pt x="584" y="1"/>
                </a:moveTo>
                <a:cubicBezTo>
                  <a:pt x="370" y="453"/>
                  <a:pt x="179" y="930"/>
                  <a:pt x="1" y="1394"/>
                </a:cubicBezTo>
                <a:lnTo>
                  <a:pt x="4525" y="3180"/>
                </a:lnTo>
                <a:cubicBezTo>
                  <a:pt x="4680" y="2775"/>
                  <a:pt x="4846" y="2370"/>
                  <a:pt x="5025" y="1977"/>
                </a:cubicBezTo>
                <a:lnTo>
                  <a:pt x="584"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8"/>
          <p:cNvSpPr/>
          <p:nvPr/>
        </p:nvSpPr>
        <p:spPr>
          <a:xfrm>
            <a:off x="3808074" y="2343818"/>
            <a:ext cx="117360" cy="85135"/>
          </a:xfrm>
          <a:custGeom>
            <a:rect b="b" l="l" r="r" t="t"/>
            <a:pathLst>
              <a:path extrusionOk="0" h="3585" w="4942">
                <a:moveTo>
                  <a:pt x="738" y="1"/>
                </a:moveTo>
                <a:cubicBezTo>
                  <a:pt x="488" y="441"/>
                  <a:pt x="226" y="870"/>
                  <a:pt x="0" y="1334"/>
                </a:cubicBezTo>
                <a:lnTo>
                  <a:pt x="4310" y="3584"/>
                </a:lnTo>
                <a:cubicBezTo>
                  <a:pt x="4501" y="3191"/>
                  <a:pt x="4727" y="2822"/>
                  <a:pt x="4941" y="2441"/>
                </a:cubicBezTo>
                <a:lnTo>
                  <a:pt x="738"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8"/>
          <p:cNvSpPr/>
          <p:nvPr/>
        </p:nvSpPr>
        <p:spPr>
          <a:xfrm>
            <a:off x="3854144" y="2268610"/>
            <a:ext cx="113703" cy="93328"/>
          </a:xfrm>
          <a:custGeom>
            <a:rect b="b" l="l" r="r" t="t"/>
            <a:pathLst>
              <a:path extrusionOk="0" h="3930" w="4788">
                <a:moveTo>
                  <a:pt x="870" y="1"/>
                </a:moveTo>
                <a:cubicBezTo>
                  <a:pt x="584" y="405"/>
                  <a:pt x="275" y="810"/>
                  <a:pt x="1" y="1239"/>
                </a:cubicBezTo>
                <a:lnTo>
                  <a:pt x="4049" y="3930"/>
                </a:lnTo>
                <a:cubicBezTo>
                  <a:pt x="4275" y="3560"/>
                  <a:pt x="4549" y="3215"/>
                  <a:pt x="4787" y="2858"/>
                </a:cubicBezTo>
                <a:lnTo>
                  <a:pt x="870"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8"/>
          <p:cNvSpPr/>
          <p:nvPr/>
        </p:nvSpPr>
        <p:spPr>
          <a:xfrm>
            <a:off x="3907600" y="2198484"/>
            <a:ext cx="109428" cy="100974"/>
          </a:xfrm>
          <a:custGeom>
            <a:rect b="b" l="l" r="r" t="t"/>
            <a:pathLst>
              <a:path extrusionOk="0" h="4252" w="4608">
                <a:moveTo>
                  <a:pt x="988" y="1"/>
                </a:moveTo>
                <a:lnTo>
                  <a:pt x="0" y="1156"/>
                </a:lnTo>
                <a:lnTo>
                  <a:pt x="3739" y="4251"/>
                </a:lnTo>
                <a:lnTo>
                  <a:pt x="4608" y="3263"/>
                </a:lnTo>
                <a:lnTo>
                  <a:pt x="988"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8"/>
          <p:cNvSpPr/>
          <p:nvPr/>
        </p:nvSpPr>
        <p:spPr>
          <a:xfrm>
            <a:off x="3968393" y="2134864"/>
            <a:ext cx="103492" cy="107481"/>
          </a:xfrm>
          <a:custGeom>
            <a:rect b="b" l="l" r="r" t="t"/>
            <a:pathLst>
              <a:path extrusionOk="0" h="4526" w="4358">
                <a:moveTo>
                  <a:pt x="1107" y="1"/>
                </a:moveTo>
                <a:cubicBezTo>
                  <a:pt x="726" y="346"/>
                  <a:pt x="369" y="703"/>
                  <a:pt x="0" y="1049"/>
                </a:cubicBezTo>
                <a:lnTo>
                  <a:pt x="3405" y="4525"/>
                </a:lnTo>
                <a:cubicBezTo>
                  <a:pt x="3727" y="4216"/>
                  <a:pt x="4036" y="3918"/>
                  <a:pt x="4358" y="3620"/>
                </a:cubicBezTo>
                <a:lnTo>
                  <a:pt x="1107"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8"/>
          <p:cNvSpPr/>
          <p:nvPr/>
        </p:nvSpPr>
        <p:spPr>
          <a:xfrm>
            <a:off x="4035955" y="2078606"/>
            <a:ext cx="96439" cy="112278"/>
          </a:xfrm>
          <a:custGeom>
            <a:rect b="b" l="l" r="r" t="t"/>
            <a:pathLst>
              <a:path extrusionOk="0" h="4728" w="4061">
                <a:moveTo>
                  <a:pt x="1203" y="1"/>
                </a:moveTo>
                <a:cubicBezTo>
                  <a:pt x="787" y="286"/>
                  <a:pt x="406" y="608"/>
                  <a:pt x="1" y="917"/>
                </a:cubicBezTo>
                <a:lnTo>
                  <a:pt x="3025" y="4727"/>
                </a:lnTo>
                <a:cubicBezTo>
                  <a:pt x="3370" y="4453"/>
                  <a:pt x="3704" y="4168"/>
                  <a:pt x="4061" y="3930"/>
                </a:cubicBezTo>
                <a:lnTo>
                  <a:pt x="1203"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8"/>
          <p:cNvSpPr/>
          <p:nvPr/>
        </p:nvSpPr>
        <p:spPr>
          <a:xfrm>
            <a:off x="4109192" y="2029402"/>
            <a:ext cx="88531" cy="116244"/>
          </a:xfrm>
          <a:custGeom>
            <a:rect b="b" l="l" r="r" t="t"/>
            <a:pathLst>
              <a:path extrusionOk="0" h="4895" w="3728">
                <a:moveTo>
                  <a:pt x="1298" y="1"/>
                </a:moveTo>
                <a:lnTo>
                  <a:pt x="643" y="382"/>
                </a:lnTo>
                <a:lnTo>
                  <a:pt x="0" y="787"/>
                </a:lnTo>
                <a:lnTo>
                  <a:pt x="2608" y="4894"/>
                </a:lnTo>
                <a:lnTo>
                  <a:pt x="3167" y="4537"/>
                </a:lnTo>
                <a:lnTo>
                  <a:pt x="3727" y="4216"/>
                </a:lnTo>
                <a:lnTo>
                  <a:pt x="1298"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8"/>
          <p:cNvSpPr/>
          <p:nvPr/>
        </p:nvSpPr>
        <p:spPr>
          <a:xfrm>
            <a:off x="4187226" y="1988698"/>
            <a:ext cx="79768" cy="118761"/>
          </a:xfrm>
          <a:custGeom>
            <a:rect b="b" l="l" r="r" t="t"/>
            <a:pathLst>
              <a:path extrusionOk="0" h="5001" w="3359">
                <a:moveTo>
                  <a:pt x="1382" y="0"/>
                </a:moveTo>
                <a:cubicBezTo>
                  <a:pt x="917" y="203"/>
                  <a:pt x="453" y="405"/>
                  <a:pt x="1" y="643"/>
                </a:cubicBezTo>
                <a:lnTo>
                  <a:pt x="2167" y="5001"/>
                </a:lnTo>
                <a:cubicBezTo>
                  <a:pt x="2560" y="4787"/>
                  <a:pt x="2965" y="4620"/>
                  <a:pt x="3358" y="4441"/>
                </a:cubicBezTo>
                <a:lnTo>
                  <a:pt x="1382"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8"/>
          <p:cNvSpPr/>
          <p:nvPr/>
        </p:nvSpPr>
        <p:spPr>
          <a:xfrm>
            <a:off x="4270081" y="1956473"/>
            <a:ext cx="69556" cy="119901"/>
          </a:xfrm>
          <a:custGeom>
            <a:rect b="b" l="l" r="r" t="t"/>
            <a:pathLst>
              <a:path extrusionOk="0" h="5049" w="2929">
                <a:moveTo>
                  <a:pt x="1429" y="0"/>
                </a:moveTo>
                <a:cubicBezTo>
                  <a:pt x="953" y="155"/>
                  <a:pt x="464" y="310"/>
                  <a:pt x="0" y="488"/>
                </a:cubicBezTo>
                <a:lnTo>
                  <a:pt x="1691" y="5048"/>
                </a:lnTo>
                <a:cubicBezTo>
                  <a:pt x="2096" y="4894"/>
                  <a:pt x="2512" y="4774"/>
                  <a:pt x="2929" y="4620"/>
                </a:cubicBezTo>
                <a:lnTo>
                  <a:pt x="1429"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8"/>
          <p:cNvSpPr/>
          <p:nvPr/>
        </p:nvSpPr>
        <p:spPr>
          <a:xfrm>
            <a:off x="4355739" y="1932987"/>
            <a:ext cx="59131" cy="119925"/>
          </a:xfrm>
          <a:custGeom>
            <a:rect b="b" l="l" r="r" t="t"/>
            <a:pathLst>
              <a:path extrusionOk="0" h="5050" w="2490">
                <a:moveTo>
                  <a:pt x="1477" y="1"/>
                </a:moveTo>
                <a:lnTo>
                  <a:pt x="1" y="346"/>
                </a:lnTo>
                <a:lnTo>
                  <a:pt x="1215" y="5049"/>
                </a:lnTo>
                <a:lnTo>
                  <a:pt x="2489" y="4763"/>
                </a:lnTo>
                <a:lnTo>
                  <a:pt x="1477"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8"/>
          <p:cNvSpPr/>
          <p:nvPr/>
        </p:nvSpPr>
        <p:spPr>
          <a:xfrm>
            <a:off x="4443961" y="1919142"/>
            <a:ext cx="47804" cy="118785"/>
          </a:xfrm>
          <a:custGeom>
            <a:rect b="b" l="l" r="r" t="t"/>
            <a:pathLst>
              <a:path extrusionOk="0" h="5002" w="2013">
                <a:moveTo>
                  <a:pt x="1501" y="0"/>
                </a:moveTo>
                <a:lnTo>
                  <a:pt x="0" y="191"/>
                </a:lnTo>
                <a:lnTo>
                  <a:pt x="703" y="5001"/>
                </a:lnTo>
                <a:lnTo>
                  <a:pt x="2013" y="4834"/>
                </a:lnTo>
                <a:lnTo>
                  <a:pt x="1501"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8"/>
          <p:cNvSpPr/>
          <p:nvPr/>
        </p:nvSpPr>
        <p:spPr>
          <a:xfrm>
            <a:off x="4533584" y="1914345"/>
            <a:ext cx="35930" cy="116220"/>
          </a:xfrm>
          <a:custGeom>
            <a:rect b="b" l="l" r="r" t="t"/>
            <a:pathLst>
              <a:path extrusionOk="0" h="4894" w="1513">
                <a:moveTo>
                  <a:pt x="1513" y="0"/>
                </a:moveTo>
                <a:lnTo>
                  <a:pt x="1" y="36"/>
                </a:lnTo>
                <a:lnTo>
                  <a:pt x="203" y="4893"/>
                </a:lnTo>
                <a:lnTo>
                  <a:pt x="1513" y="4858"/>
                </a:lnTo>
                <a:lnTo>
                  <a:pt x="1513"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8"/>
          <p:cNvSpPr/>
          <p:nvPr/>
        </p:nvSpPr>
        <p:spPr>
          <a:xfrm>
            <a:off x="4616154" y="1916316"/>
            <a:ext cx="43007" cy="117645"/>
          </a:xfrm>
          <a:custGeom>
            <a:rect b="b" l="l" r="r" t="t"/>
            <a:pathLst>
              <a:path extrusionOk="0" h="4954" w="1811">
                <a:moveTo>
                  <a:pt x="298" y="0"/>
                </a:moveTo>
                <a:lnTo>
                  <a:pt x="0" y="4846"/>
                </a:lnTo>
                <a:lnTo>
                  <a:pt x="1310" y="4953"/>
                </a:lnTo>
                <a:lnTo>
                  <a:pt x="1810" y="119"/>
                </a:lnTo>
                <a:lnTo>
                  <a:pt x="298"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8"/>
          <p:cNvSpPr/>
          <p:nvPr/>
        </p:nvSpPr>
        <p:spPr>
          <a:xfrm>
            <a:off x="4693618" y="1926480"/>
            <a:ext cx="54311" cy="119640"/>
          </a:xfrm>
          <a:custGeom>
            <a:rect b="b" l="l" r="r" t="t"/>
            <a:pathLst>
              <a:path extrusionOk="0" h="5038" w="2287">
                <a:moveTo>
                  <a:pt x="798" y="1"/>
                </a:moveTo>
                <a:lnTo>
                  <a:pt x="1" y="4799"/>
                </a:lnTo>
                <a:cubicBezTo>
                  <a:pt x="429" y="4871"/>
                  <a:pt x="858" y="4942"/>
                  <a:pt x="1287" y="5037"/>
                </a:cubicBezTo>
                <a:lnTo>
                  <a:pt x="2287" y="275"/>
                </a:lnTo>
                <a:cubicBezTo>
                  <a:pt x="1798" y="168"/>
                  <a:pt x="1298" y="96"/>
                  <a:pt x="798"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8"/>
          <p:cNvSpPr/>
          <p:nvPr/>
        </p:nvSpPr>
        <p:spPr>
          <a:xfrm>
            <a:off x="4769396" y="1946000"/>
            <a:ext cx="65614" cy="120186"/>
          </a:xfrm>
          <a:custGeom>
            <a:rect b="b" l="l" r="r" t="t"/>
            <a:pathLst>
              <a:path extrusionOk="0" h="5061" w="2763">
                <a:moveTo>
                  <a:pt x="1310" y="1"/>
                </a:moveTo>
                <a:lnTo>
                  <a:pt x="1" y="4680"/>
                </a:lnTo>
                <a:cubicBezTo>
                  <a:pt x="417" y="4811"/>
                  <a:pt x="846" y="4918"/>
                  <a:pt x="1263" y="5061"/>
                </a:cubicBezTo>
                <a:lnTo>
                  <a:pt x="2763" y="441"/>
                </a:lnTo>
                <a:cubicBezTo>
                  <a:pt x="2287" y="262"/>
                  <a:pt x="1786" y="143"/>
                  <a:pt x="1310"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8"/>
          <p:cNvSpPr/>
          <p:nvPr/>
        </p:nvSpPr>
        <p:spPr>
          <a:xfrm>
            <a:off x="4843204" y="1974569"/>
            <a:ext cx="75493" cy="119616"/>
          </a:xfrm>
          <a:custGeom>
            <a:rect b="b" l="l" r="r" t="t"/>
            <a:pathLst>
              <a:path extrusionOk="0" h="5037" w="3179">
                <a:moveTo>
                  <a:pt x="1786" y="0"/>
                </a:moveTo>
                <a:lnTo>
                  <a:pt x="0" y="4524"/>
                </a:lnTo>
                <a:cubicBezTo>
                  <a:pt x="405" y="4679"/>
                  <a:pt x="810" y="4846"/>
                  <a:pt x="1203" y="5036"/>
                </a:cubicBezTo>
                <a:lnTo>
                  <a:pt x="3179" y="595"/>
                </a:lnTo>
                <a:cubicBezTo>
                  <a:pt x="2727" y="381"/>
                  <a:pt x="2262" y="179"/>
                  <a:pt x="1786"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8"/>
          <p:cNvSpPr/>
          <p:nvPr/>
        </p:nvSpPr>
        <p:spPr>
          <a:xfrm>
            <a:off x="4913876" y="2012161"/>
            <a:ext cx="85135" cy="117360"/>
          </a:xfrm>
          <a:custGeom>
            <a:rect b="b" l="l" r="r" t="t"/>
            <a:pathLst>
              <a:path extrusionOk="0" h="4942" w="3585">
                <a:moveTo>
                  <a:pt x="2263" y="1"/>
                </a:moveTo>
                <a:lnTo>
                  <a:pt x="1" y="4311"/>
                </a:lnTo>
                <a:cubicBezTo>
                  <a:pt x="394" y="4489"/>
                  <a:pt x="775" y="4727"/>
                  <a:pt x="1156" y="4942"/>
                </a:cubicBezTo>
                <a:lnTo>
                  <a:pt x="3584" y="727"/>
                </a:lnTo>
                <a:cubicBezTo>
                  <a:pt x="3156" y="477"/>
                  <a:pt x="2715" y="227"/>
                  <a:pt x="2263"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8"/>
          <p:cNvSpPr/>
          <p:nvPr/>
        </p:nvSpPr>
        <p:spPr>
          <a:xfrm>
            <a:off x="4980892" y="2057970"/>
            <a:ext cx="93613" cy="113964"/>
          </a:xfrm>
          <a:custGeom>
            <a:rect b="b" l="l" r="r" t="t"/>
            <a:pathLst>
              <a:path extrusionOk="0" h="4799" w="3942">
                <a:moveTo>
                  <a:pt x="2691" y="0"/>
                </a:moveTo>
                <a:lnTo>
                  <a:pt x="0" y="4048"/>
                </a:lnTo>
                <a:cubicBezTo>
                  <a:pt x="369" y="4287"/>
                  <a:pt x="715" y="4549"/>
                  <a:pt x="1072" y="4799"/>
                </a:cubicBezTo>
                <a:lnTo>
                  <a:pt x="3941" y="870"/>
                </a:lnTo>
                <a:cubicBezTo>
                  <a:pt x="3525" y="572"/>
                  <a:pt x="3120" y="274"/>
                  <a:pt x="2691"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8"/>
          <p:cNvSpPr/>
          <p:nvPr/>
        </p:nvSpPr>
        <p:spPr>
          <a:xfrm>
            <a:off x="5043371" y="2111402"/>
            <a:ext cx="100974" cy="109452"/>
          </a:xfrm>
          <a:custGeom>
            <a:rect b="b" l="l" r="r" t="t"/>
            <a:pathLst>
              <a:path extrusionOk="0" h="4609" w="4252">
                <a:moveTo>
                  <a:pt x="3108" y="1"/>
                </a:moveTo>
                <a:lnTo>
                  <a:pt x="1" y="3751"/>
                </a:lnTo>
                <a:lnTo>
                  <a:pt x="989" y="4608"/>
                </a:lnTo>
                <a:lnTo>
                  <a:pt x="4251" y="1001"/>
                </a:lnTo>
                <a:lnTo>
                  <a:pt x="3108"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8"/>
          <p:cNvSpPr/>
          <p:nvPr/>
        </p:nvSpPr>
        <p:spPr>
          <a:xfrm>
            <a:off x="5100769" y="2172480"/>
            <a:ext cx="107196" cy="103515"/>
          </a:xfrm>
          <a:custGeom>
            <a:rect b="b" l="l" r="r" t="t"/>
            <a:pathLst>
              <a:path extrusionOk="0" h="4359" w="4514">
                <a:moveTo>
                  <a:pt x="3465" y="0"/>
                </a:moveTo>
                <a:lnTo>
                  <a:pt x="1" y="3406"/>
                </a:lnTo>
                <a:cubicBezTo>
                  <a:pt x="298" y="3715"/>
                  <a:pt x="596" y="4025"/>
                  <a:pt x="894" y="4358"/>
                </a:cubicBezTo>
                <a:lnTo>
                  <a:pt x="4513" y="1096"/>
                </a:lnTo>
                <a:cubicBezTo>
                  <a:pt x="4168" y="727"/>
                  <a:pt x="3811" y="369"/>
                  <a:pt x="3465"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8"/>
          <p:cNvSpPr/>
          <p:nvPr/>
        </p:nvSpPr>
        <p:spPr>
          <a:xfrm>
            <a:off x="5151945" y="2240042"/>
            <a:ext cx="112278" cy="96462"/>
          </a:xfrm>
          <a:custGeom>
            <a:rect b="b" l="l" r="r" t="t"/>
            <a:pathLst>
              <a:path extrusionOk="0" h="4062" w="4728">
                <a:moveTo>
                  <a:pt x="3811" y="1"/>
                </a:moveTo>
                <a:lnTo>
                  <a:pt x="1" y="3013"/>
                </a:lnTo>
                <a:cubicBezTo>
                  <a:pt x="275" y="3359"/>
                  <a:pt x="548" y="3692"/>
                  <a:pt x="798" y="4061"/>
                </a:cubicBezTo>
                <a:lnTo>
                  <a:pt x="4727" y="1204"/>
                </a:lnTo>
                <a:cubicBezTo>
                  <a:pt x="4442" y="787"/>
                  <a:pt x="4120" y="394"/>
                  <a:pt x="3811"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8"/>
          <p:cNvSpPr/>
          <p:nvPr/>
        </p:nvSpPr>
        <p:spPr>
          <a:xfrm>
            <a:off x="5197184" y="2312994"/>
            <a:ext cx="116244" cy="88816"/>
          </a:xfrm>
          <a:custGeom>
            <a:rect b="b" l="l" r="r" t="t"/>
            <a:pathLst>
              <a:path extrusionOk="0" h="3740" w="4895">
                <a:moveTo>
                  <a:pt x="4108" y="1"/>
                </a:moveTo>
                <a:lnTo>
                  <a:pt x="1" y="2620"/>
                </a:lnTo>
                <a:lnTo>
                  <a:pt x="358" y="3168"/>
                </a:lnTo>
                <a:lnTo>
                  <a:pt x="679" y="3739"/>
                </a:lnTo>
                <a:lnTo>
                  <a:pt x="4894" y="1299"/>
                </a:lnTo>
                <a:lnTo>
                  <a:pt x="4513" y="644"/>
                </a:lnTo>
                <a:lnTo>
                  <a:pt x="4108"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8"/>
          <p:cNvSpPr/>
          <p:nvPr/>
        </p:nvSpPr>
        <p:spPr>
          <a:xfrm>
            <a:off x="5235370" y="2391313"/>
            <a:ext cx="118761" cy="79768"/>
          </a:xfrm>
          <a:custGeom>
            <a:rect b="b" l="l" r="r" t="t"/>
            <a:pathLst>
              <a:path extrusionOk="0" h="3359" w="5001">
                <a:moveTo>
                  <a:pt x="4358" y="1"/>
                </a:moveTo>
                <a:lnTo>
                  <a:pt x="0" y="2168"/>
                </a:lnTo>
                <a:cubicBezTo>
                  <a:pt x="214" y="2549"/>
                  <a:pt x="381" y="2965"/>
                  <a:pt x="560" y="3358"/>
                </a:cubicBezTo>
                <a:lnTo>
                  <a:pt x="5001" y="1370"/>
                </a:lnTo>
                <a:cubicBezTo>
                  <a:pt x="4798" y="918"/>
                  <a:pt x="4596" y="453"/>
                  <a:pt x="4358"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8"/>
          <p:cNvSpPr/>
          <p:nvPr/>
        </p:nvSpPr>
        <p:spPr>
          <a:xfrm>
            <a:off x="5266455" y="2473883"/>
            <a:ext cx="120186" cy="69865"/>
          </a:xfrm>
          <a:custGeom>
            <a:rect b="b" l="l" r="r" t="t"/>
            <a:pathLst>
              <a:path extrusionOk="0" h="2942" w="5061">
                <a:moveTo>
                  <a:pt x="4561" y="0"/>
                </a:moveTo>
                <a:lnTo>
                  <a:pt x="1" y="1703"/>
                </a:lnTo>
                <a:cubicBezTo>
                  <a:pt x="155" y="2108"/>
                  <a:pt x="286" y="2525"/>
                  <a:pt x="429" y="2941"/>
                </a:cubicBezTo>
                <a:lnTo>
                  <a:pt x="5061" y="1429"/>
                </a:lnTo>
                <a:cubicBezTo>
                  <a:pt x="4894" y="953"/>
                  <a:pt x="4739" y="477"/>
                  <a:pt x="4561"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8"/>
          <p:cNvSpPr/>
          <p:nvPr/>
        </p:nvSpPr>
        <p:spPr>
          <a:xfrm>
            <a:off x="5289918" y="2559826"/>
            <a:ext cx="119925" cy="58846"/>
          </a:xfrm>
          <a:custGeom>
            <a:rect b="b" l="l" r="r" t="t"/>
            <a:pathLst>
              <a:path extrusionOk="0" h="2478" w="5050">
                <a:moveTo>
                  <a:pt x="4704" y="1"/>
                </a:moveTo>
                <a:lnTo>
                  <a:pt x="1" y="1203"/>
                </a:lnTo>
                <a:lnTo>
                  <a:pt x="287" y="2477"/>
                </a:lnTo>
                <a:lnTo>
                  <a:pt x="5049" y="1477"/>
                </a:lnTo>
                <a:lnTo>
                  <a:pt x="4704"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8"/>
          <p:cNvSpPr/>
          <p:nvPr/>
        </p:nvSpPr>
        <p:spPr>
          <a:xfrm>
            <a:off x="5305187" y="2648048"/>
            <a:ext cx="118785" cy="47519"/>
          </a:xfrm>
          <a:custGeom>
            <a:rect b="b" l="l" r="r" t="t"/>
            <a:pathLst>
              <a:path extrusionOk="0" h="2001" w="5002">
                <a:moveTo>
                  <a:pt x="4811" y="1"/>
                </a:moveTo>
                <a:lnTo>
                  <a:pt x="1" y="703"/>
                </a:lnTo>
                <a:lnTo>
                  <a:pt x="156" y="2001"/>
                </a:lnTo>
                <a:lnTo>
                  <a:pt x="5001" y="1501"/>
                </a:lnTo>
                <a:lnTo>
                  <a:pt x="4811"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8"/>
          <p:cNvSpPr/>
          <p:nvPr/>
        </p:nvSpPr>
        <p:spPr>
          <a:xfrm>
            <a:off x="5312264" y="2737409"/>
            <a:ext cx="116220" cy="35930"/>
          </a:xfrm>
          <a:custGeom>
            <a:rect b="b" l="l" r="r" t="t"/>
            <a:pathLst>
              <a:path extrusionOk="0" h="1513" w="4894">
                <a:moveTo>
                  <a:pt x="4858" y="0"/>
                </a:moveTo>
                <a:lnTo>
                  <a:pt x="1" y="202"/>
                </a:lnTo>
                <a:lnTo>
                  <a:pt x="36" y="1512"/>
                </a:lnTo>
                <a:lnTo>
                  <a:pt x="4894" y="1512"/>
                </a:lnTo>
                <a:lnTo>
                  <a:pt x="4858"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8"/>
          <p:cNvSpPr/>
          <p:nvPr/>
        </p:nvSpPr>
        <p:spPr>
          <a:xfrm>
            <a:off x="5308868" y="2820241"/>
            <a:ext cx="117930" cy="43007"/>
          </a:xfrm>
          <a:custGeom>
            <a:rect b="b" l="l" r="r" t="t"/>
            <a:pathLst>
              <a:path extrusionOk="0" h="1811" w="4966">
                <a:moveTo>
                  <a:pt x="108" y="1"/>
                </a:moveTo>
                <a:lnTo>
                  <a:pt x="1" y="1310"/>
                </a:lnTo>
                <a:lnTo>
                  <a:pt x="4846" y="1810"/>
                </a:lnTo>
                <a:lnTo>
                  <a:pt x="4966" y="298"/>
                </a:lnTo>
                <a:lnTo>
                  <a:pt x="108"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8"/>
          <p:cNvSpPr/>
          <p:nvPr/>
        </p:nvSpPr>
        <p:spPr>
          <a:xfrm>
            <a:off x="5296995" y="2897420"/>
            <a:ext cx="119331" cy="54596"/>
          </a:xfrm>
          <a:custGeom>
            <a:rect b="b" l="l" r="r" t="t"/>
            <a:pathLst>
              <a:path extrusionOk="0" h="2299" w="5025">
                <a:moveTo>
                  <a:pt x="239" y="1"/>
                </a:moveTo>
                <a:cubicBezTo>
                  <a:pt x="155" y="430"/>
                  <a:pt x="96" y="870"/>
                  <a:pt x="1" y="1287"/>
                </a:cubicBezTo>
                <a:lnTo>
                  <a:pt x="4751" y="2299"/>
                </a:lnTo>
                <a:cubicBezTo>
                  <a:pt x="4858" y="1811"/>
                  <a:pt x="4942" y="1311"/>
                  <a:pt x="5025" y="811"/>
                </a:cubicBezTo>
                <a:lnTo>
                  <a:pt x="239"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8"/>
          <p:cNvSpPr/>
          <p:nvPr/>
        </p:nvSpPr>
        <p:spPr>
          <a:xfrm>
            <a:off x="5276643" y="2973483"/>
            <a:ext cx="120186" cy="65353"/>
          </a:xfrm>
          <a:custGeom>
            <a:rect b="b" l="l" r="r" t="t"/>
            <a:pathLst>
              <a:path extrusionOk="0" h="2752" w="5061">
                <a:moveTo>
                  <a:pt x="381" y="1"/>
                </a:moveTo>
                <a:cubicBezTo>
                  <a:pt x="250" y="417"/>
                  <a:pt x="155" y="846"/>
                  <a:pt x="0" y="1251"/>
                </a:cubicBezTo>
                <a:lnTo>
                  <a:pt x="4632" y="2751"/>
                </a:lnTo>
                <a:cubicBezTo>
                  <a:pt x="4799" y="2275"/>
                  <a:pt x="4918" y="1787"/>
                  <a:pt x="5060" y="1299"/>
                </a:cubicBezTo>
                <a:lnTo>
                  <a:pt x="381"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8"/>
          <p:cNvSpPr/>
          <p:nvPr/>
        </p:nvSpPr>
        <p:spPr>
          <a:xfrm>
            <a:off x="5248645" y="3047006"/>
            <a:ext cx="119355" cy="75802"/>
          </a:xfrm>
          <a:custGeom>
            <a:rect b="b" l="l" r="r" t="t"/>
            <a:pathLst>
              <a:path extrusionOk="0" h="3192" w="5026">
                <a:moveTo>
                  <a:pt x="513" y="0"/>
                </a:moveTo>
                <a:cubicBezTo>
                  <a:pt x="358" y="417"/>
                  <a:pt x="191" y="822"/>
                  <a:pt x="1" y="1215"/>
                </a:cubicBezTo>
                <a:lnTo>
                  <a:pt x="4430" y="3191"/>
                </a:lnTo>
                <a:cubicBezTo>
                  <a:pt x="4656" y="2727"/>
                  <a:pt x="4846" y="2263"/>
                  <a:pt x="5025" y="1786"/>
                </a:cubicBezTo>
                <a:lnTo>
                  <a:pt x="513"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8"/>
          <p:cNvSpPr/>
          <p:nvPr/>
        </p:nvSpPr>
        <p:spPr>
          <a:xfrm>
            <a:off x="5213308" y="3117678"/>
            <a:ext cx="117360" cy="85135"/>
          </a:xfrm>
          <a:custGeom>
            <a:rect b="b" l="l" r="r" t="t"/>
            <a:pathLst>
              <a:path extrusionOk="0" h="3585" w="4942">
                <a:moveTo>
                  <a:pt x="631" y="1"/>
                </a:moveTo>
                <a:cubicBezTo>
                  <a:pt x="453" y="406"/>
                  <a:pt x="215" y="775"/>
                  <a:pt x="0" y="1156"/>
                </a:cubicBezTo>
                <a:lnTo>
                  <a:pt x="4215" y="3585"/>
                </a:lnTo>
                <a:cubicBezTo>
                  <a:pt x="4465" y="3156"/>
                  <a:pt x="4715" y="2704"/>
                  <a:pt x="4941" y="2263"/>
                </a:cubicBezTo>
                <a:lnTo>
                  <a:pt x="631"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8"/>
          <p:cNvSpPr/>
          <p:nvPr/>
        </p:nvSpPr>
        <p:spPr>
          <a:xfrm>
            <a:off x="5170895" y="3184979"/>
            <a:ext cx="113964" cy="93328"/>
          </a:xfrm>
          <a:custGeom>
            <a:rect b="b" l="l" r="r" t="t"/>
            <a:pathLst>
              <a:path extrusionOk="0" h="3930" w="4799">
                <a:moveTo>
                  <a:pt x="750" y="1"/>
                </a:moveTo>
                <a:cubicBezTo>
                  <a:pt x="512" y="358"/>
                  <a:pt x="250" y="715"/>
                  <a:pt x="0" y="1072"/>
                </a:cubicBezTo>
                <a:lnTo>
                  <a:pt x="3929" y="3930"/>
                </a:lnTo>
                <a:cubicBezTo>
                  <a:pt x="4215" y="3513"/>
                  <a:pt x="4525" y="3108"/>
                  <a:pt x="4799" y="2691"/>
                </a:cubicBezTo>
                <a:lnTo>
                  <a:pt x="750"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8"/>
          <p:cNvSpPr/>
          <p:nvPr/>
        </p:nvSpPr>
        <p:spPr>
          <a:xfrm>
            <a:off x="5121976" y="3247458"/>
            <a:ext cx="109452" cy="100689"/>
          </a:xfrm>
          <a:custGeom>
            <a:rect b="b" l="l" r="r" t="t"/>
            <a:pathLst>
              <a:path extrusionOk="0" h="4240" w="4609">
                <a:moveTo>
                  <a:pt x="858" y="1"/>
                </a:moveTo>
                <a:lnTo>
                  <a:pt x="1" y="989"/>
                </a:lnTo>
                <a:lnTo>
                  <a:pt x="3620" y="4239"/>
                </a:lnTo>
                <a:lnTo>
                  <a:pt x="4608" y="3096"/>
                </a:lnTo>
                <a:lnTo>
                  <a:pt x="858"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8"/>
          <p:cNvSpPr/>
          <p:nvPr/>
        </p:nvSpPr>
        <p:spPr>
          <a:xfrm>
            <a:off x="5066834" y="3304571"/>
            <a:ext cx="103515" cy="107196"/>
          </a:xfrm>
          <a:custGeom>
            <a:rect b="b" l="l" r="r" t="t"/>
            <a:pathLst>
              <a:path extrusionOk="0" h="4514" w="4359">
                <a:moveTo>
                  <a:pt x="965" y="1"/>
                </a:moveTo>
                <a:cubicBezTo>
                  <a:pt x="644" y="310"/>
                  <a:pt x="334" y="608"/>
                  <a:pt x="1" y="906"/>
                </a:cubicBezTo>
                <a:lnTo>
                  <a:pt x="3263" y="4513"/>
                </a:lnTo>
                <a:cubicBezTo>
                  <a:pt x="3632" y="4180"/>
                  <a:pt x="3989" y="3823"/>
                  <a:pt x="4359" y="3478"/>
                </a:cubicBezTo>
                <a:lnTo>
                  <a:pt x="965"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8"/>
          <p:cNvSpPr/>
          <p:nvPr/>
        </p:nvSpPr>
        <p:spPr>
          <a:xfrm>
            <a:off x="5006325" y="3356032"/>
            <a:ext cx="96724" cy="112278"/>
          </a:xfrm>
          <a:custGeom>
            <a:rect b="b" l="l" r="r" t="t"/>
            <a:pathLst>
              <a:path extrusionOk="0" h="4728" w="4073">
                <a:moveTo>
                  <a:pt x="1049" y="1"/>
                </a:moveTo>
                <a:cubicBezTo>
                  <a:pt x="703" y="263"/>
                  <a:pt x="370" y="549"/>
                  <a:pt x="1" y="799"/>
                </a:cubicBezTo>
                <a:lnTo>
                  <a:pt x="2870" y="4728"/>
                </a:lnTo>
                <a:cubicBezTo>
                  <a:pt x="3287" y="4442"/>
                  <a:pt x="3668" y="4120"/>
                  <a:pt x="4073" y="3811"/>
                </a:cubicBezTo>
                <a:lnTo>
                  <a:pt x="1049"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8"/>
          <p:cNvSpPr/>
          <p:nvPr/>
        </p:nvSpPr>
        <p:spPr>
          <a:xfrm>
            <a:off x="4941020" y="3401271"/>
            <a:ext cx="88816" cy="115959"/>
          </a:xfrm>
          <a:custGeom>
            <a:rect b="b" l="l" r="r" t="t"/>
            <a:pathLst>
              <a:path extrusionOk="0" h="4883" w="3740">
                <a:moveTo>
                  <a:pt x="1132" y="1"/>
                </a:moveTo>
                <a:lnTo>
                  <a:pt x="572" y="346"/>
                </a:lnTo>
                <a:lnTo>
                  <a:pt x="1" y="680"/>
                </a:lnTo>
                <a:lnTo>
                  <a:pt x="2441" y="4882"/>
                </a:lnTo>
                <a:lnTo>
                  <a:pt x="3096" y="4513"/>
                </a:lnTo>
                <a:lnTo>
                  <a:pt x="3739" y="4097"/>
                </a:lnTo>
                <a:lnTo>
                  <a:pt x="1132"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8"/>
          <p:cNvSpPr/>
          <p:nvPr/>
        </p:nvSpPr>
        <p:spPr>
          <a:xfrm>
            <a:off x="4871748" y="3439457"/>
            <a:ext cx="79768" cy="118761"/>
          </a:xfrm>
          <a:custGeom>
            <a:rect b="b" l="l" r="r" t="t"/>
            <a:pathLst>
              <a:path extrusionOk="0" h="5001" w="3359">
                <a:moveTo>
                  <a:pt x="1191" y="0"/>
                </a:moveTo>
                <a:cubicBezTo>
                  <a:pt x="810" y="215"/>
                  <a:pt x="405" y="369"/>
                  <a:pt x="1" y="560"/>
                </a:cubicBezTo>
                <a:lnTo>
                  <a:pt x="1989" y="5001"/>
                </a:lnTo>
                <a:cubicBezTo>
                  <a:pt x="2453" y="4786"/>
                  <a:pt x="2918" y="4596"/>
                  <a:pt x="3358" y="4358"/>
                </a:cubicBezTo>
                <a:lnTo>
                  <a:pt x="1191"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8"/>
          <p:cNvSpPr/>
          <p:nvPr/>
        </p:nvSpPr>
        <p:spPr>
          <a:xfrm>
            <a:off x="4799366" y="3470542"/>
            <a:ext cx="69580" cy="119925"/>
          </a:xfrm>
          <a:custGeom>
            <a:rect b="b" l="l" r="r" t="t"/>
            <a:pathLst>
              <a:path extrusionOk="0" h="5050" w="2930">
                <a:moveTo>
                  <a:pt x="1239" y="1"/>
                </a:moveTo>
                <a:cubicBezTo>
                  <a:pt x="822" y="156"/>
                  <a:pt x="405" y="275"/>
                  <a:pt x="1" y="430"/>
                </a:cubicBezTo>
                <a:lnTo>
                  <a:pt x="1501" y="5049"/>
                </a:lnTo>
                <a:cubicBezTo>
                  <a:pt x="1977" y="4882"/>
                  <a:pt x="2453" y="4740"/>
                  <a:pt x="2930" y="4561"/>
                </a:cubicBezTo>
                <a:lnTo>
                  <a:pt x="1239"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8"/>
          <p:cNvSpPr/>
          <p:nvPr/>
        </p:nvSpPr>
        <p:spPr>
          <a:xfrm>
            <a:off x="4724157" y="3493744"/>
            <a:ext cx="59108" cy="120186"/>
          </a:xfrm>
          <a:custGeom>
            <a:rect b="b" l="l" r="r" t="t"/>
            <a:pathLst>
              <a:path extrusionOk="0" h="5061" w="2489">
                <a:moveTo>
                  <a:pt x="1274" y="0"/>
                </a:moveTo>
                <a:lnTo>
                  <a:pt x="1" y="298"/>
                </a:lnTo>
                <a:lnTo>
                  <a:pt x="1001" y="5060"/>
                </a:lnTo>
                <a:lnTo>
                  <a:pt x="2489" y="4715"/>
                </a:lnTo>
                <a:lnTo>
                  <a:pt x="1274"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8"/>
          <p:cNvSpPr/>
          <p:nvPr/>
        </p:nvSpPr>
        <p:spPr>
          <a:xfrm>
            <a:off x="4647263" y="3509013"/>
            <a:ext cx="47804" cy="118761"/>
          </a:xfrm>
          <a:custGeom>
            <a:rect b="b" l="l" r="r" t="t"/>
            <a:pathLst>
              <a:path extrusionOk="0" h="5001" w="2013">
                <a:moveTo>
                  <a:pt x="1298" y="0"/>
                </a:moveTo>
                <a:lnTo>
                  <a:pt x="0" y="167"/>
                </a:lnTo>
                <a:lnTo>
                  <a:pt x="500" y="5001"/>
                </a:lnTo>
                <a:lnTo>
                  <a:pt x="2012" y="4810"/>
                </a:lnTo>
                <a:lnTo>
                  <a:pt x="1298"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8"/>
          <p:cNvSpPr/>
          <p:nvPr/>
        </p:nvSpPr>
        <p:spPr>
          <a:xfrm>
            <a:off x="4569490" y="3516066"/>
            <a:ext cx="35930" cy="116529"/>
          </a:xfrm>
          <a:custGeom>
            <a:rect b="b" l="l" r="r" t="t"/>
            <a:pathLst>
              <a:path extrusionOk="0" h="4907" w="1513">
                <a:moveTo>
                  <a:pt x="1310" y="1"/>
                </a:moveTo>
                <a:lnTo>
                  <a:pt x="1" y="36"/>
                </a:lnTo>
                <a:lnTo>
                  <a:pt x="1" y="4906"/>
                </a:lnTo>
                <a:lnTo>
                  <a:pt x="1513" y="4870"/>
                </a:lnTo>
                <a:lnTo>
                  <a:pt x="1310"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8"/>
          <p:cNvSpPr/>
          <p:nvPr/>
        </p:nvSpPr>
        <p:spPr>
          <a:xfrm>
            <a:off x="4479582" y="3512955"/>
            <a:ext cx="43292" cy="117645"/>
          </a:xfrm>
          <a:custGeom>
            <a:rect b="b" l="l" r="r" t="t"/>
            <a:pathLst>
              <a:path extrusionOk="0" h="4954" w="1823">
                <a:moveTo>
                  <a:pt x="513" y="1"/>
                </a:moveTo>
                <a:lnTo>
                  <a:pt x="1" y="4835"/>
                </a:lnTo>
                <a:lnTo>
                  <a:pt x="1513" y="4954"/>
                </a:lnTo>
                <a:lnTo>
                  <a:pt x="1822" y="108"/>
                </a:lnTo>
                <a:lnTo>
                  <a:pt x="513"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8"/>
          <p:cNvSpPr/>
          <p:nvPr/>
        </p:nvSpPr>
        <p:spPr>
          <a:xfrm>
            <a:off x="4390814" y="3500797"/>
            <a:ext cx="54572" cy="119640"/>
          </a:xfrm>
          <a:custGeom>
            <a:rect b="b" l="l" r="r" t="t"/>
            <a:pathLst>
              <a:path extrusionOk="0" h="5038" w="2298">
                <a:moveTo>
                  <a:pt x="1012" y="1"/>
                </a:moveTo>
                <a:lnTo>
                  <a:pt x="0" y="4763"/>
                </a:lnTo>
                <a:cubicBezTo>
                  <a:pt x="500" y="4870"/>
                  <a:pt x="1000" y="4942"/>
                  <a:pt x="1488" y="5037"/>
                </a:cubicBezTo>
                <a:lnTo>
                  <a:pt x="2298" y="239"/>
                </a:lnTo>
                <a:cubicBezTo>
                  <a:pt x="1869" y="156"/>
                  <a:pt x="1441" y="96"/>
                  <a:pt x="1012"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8"/>
          <p:cNvSpPr/>
          <p:nvPr/>
        </p:nvSpPr>
        <p:spPr>
          <a:xfrm>
            <a:off x="4303993" y="3480730"/>
            <a:ext cx="65638" cy="120186"/>
          </a:xfrm>
          <a:custGeom>
            <a:rect b="b" l="l" r="r" t="t"/>
            <a:pathLst>
              <a:path extrusionOk="0" h="5061" w="2764">
                <a:moveTo>
                  <a:pt x="1501" y="1"/>
                </a:moveTo>
                <a:lnTo>
                  <a:pt x="1" y="4620"/>
                </a:lnTo>
                <a:cubicBezTo>
                  <a:pt x="477" y="4799"/>
                  <a:pt x="965" y="4906"/>
                  <a:pt x="1453" y="5061"/>
                </a:cubicBezTo>
                <a:lnTo>
                  <a:pt x="2763" y="370"/>
                </a:lnTo>
                <a:cubicBezTo>
                  <a:pt x="2334" y="251"/>
                  <a:pt x="1918" y="143"/>
                  <a:pt x="1501"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8"/>
          <p:cNvSpPr/>
          <p:nvPr/>
        </p:nvSpPr>
        <p:spPr>
          <a:xfrm>
            <a:off x="4220022" y="3452732"/>
            <a:ext cx="75802" cy="119355"/>
          </a:xfrm>
          <a:custGeom>
            <a:rect b="b" l="l" r="r" t="t"/>
            <a:pathLst>
              <a:path extrusionOk="0" h="5026" w="3192">
                <a:moveTo>
                  <a:pt x="1977" y="1"/>
                </a:moveTo>
                <a:lnTo>
                  <a:pt x="1" y="4430"/>
                </a:lnTo>
                <a:cubicBezTo>
                  <a:pt x="465" y="4656"/>
                  <a:pt x="929" y="4847"/>
                  <a:pt x="1406" y="5025"/>
                </a:cubicBezTo>
                <a:lnTo>
                  <a:pt x="3192" y="501"/>
                </a:lnTo>
                <a:cubicBezTo>
                  <a:pt x="2787" y="358"/>
                  <a:pt x="2382" y="191"/>
                  <a:pt x="1977"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8"/>
          <p:cNvSpPr/>
          <p:nvPr/>
        </p:nvSpPr>
        <p:spPr>
          <a:xfrm>
            <a:off x="4140016" y="3417395"/>
            <a:ext cx="85111" cy="117360"/>
          </a:xfrm>
          <a:custGeom>
            <a:rect b="b" l="l" r="r" t="t"/>
            <a:pathLst>
              <a:path extrusionOk="0" h="4942" w="3584">
                <a:moveTo>
                  <a:pt x="2429" y="1"/>
                </a:moveTo>
                <a:lnTo>
                  <a:pt x="0" y="4203"/>
                </a:lnTo>
                <a:cubicBezTo>
                  <a:pt x="429" y="4453"/>
                  <a:pt x="869" y="4715"/>
                  <a:pt x="1322" y="4942"/>
                </a:cubicBezTo>
                <a:lnTo>
                  <a:pt x="3584" y="632"/>
                </a:lnTo>
                <a:cubicBezTo>
                  <a:pt x="3179" y="441"/>
                  <a:pt x="2810" y="215"/>
                  <a:pt x="2429"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8"/>
          <p:cNvSpPr/>
          <p:nvPr/>
        </p:nvSpPr>
        <p:spPr>
          <a:xfrm>
            <a:off x="4064523" y="3374982"/>
            <a:ext cx="93613" cy="113964"/>
          </a:xfrm>
          <a:custGeom>
            <a:rect b="b" l="l" r="r" t="t"/>
            <a:pathLst>
              <a:path extrusionOk="0" h="4799" w="3942">
                <a:moveTo>
                  <a:pt x="2858" y="1"/>
                </a:moveTo>
                <a:lnTo>
                  <a:pt x="0" y="3930"/>
                </a:lnTo>
                <a:cubicBezTo>
                  <a:pt x="417" y="4215"/>
                  <a:pt x="822" y="4525"/>
                  <a:pt x="1238" y="4799"/>
                </a:cubicBezTo>
                <a:lnTo>
                  <a:pt x="3941" y="751"/>
                </a:lnTo>
                <a:cubicBezTo>
                  <a:pt x="3572" y="513"/>
                  <a:pt x="3227" y="251"/>
                  <a:pt x="2858"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8"/>
          <p:cNvSpPr/>
          <p:nvPr/>
        </p:nvSpPr>
        <p:spPr>
          <a:xfrm>
            <a:off x="3994682" y="3326063"/>
            <a:ext cx="100951" cy="109167"/>
          </a:xfrm>
          <a:custGeom>
            <a:rect b="b" l="l" r="r" t="t"/>
            <a:pathLst>
              <a:path extrusionOk="0" h="4597" w="4251">
                <a:moveTo>
                  <a:pt x="3251" y="1"/>
                </a:moveTo>
                <a:lnTo>
                  <a:pt x="0" y="3608"/>
                </a:lnTo>
                <a:lnTo>
                  <a:pt x="1143" y="4597"/>
                </a:lnTo>
                <a:lnTo>
                  <a:pt x="4251" y="858"/>
                </a:lnTo>
                <a:lnTo>
                  <a:pt x="3251"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8"/>
          <p:cNvSpPr/>
          <p:nvPr/>
        </p:nvSpPr>
        <p:spPr>
          <a:xfrm>
            <a:off x="3930777" y="3270945"/>
            <a:ext cx="107457" cy="103492"/>
          </a:xfrm>
          <a:custGeom>
            <a:rect b="b" l="l" r="r" t="t"/>
            <a:pathLst>
              <a:path extrusionOk="0" h="4358" w="4525">
                <a:moveTo>
                  <a:pt x="3632" y="0"/>
                </a:moveTo>
                <a:lnTo>
                  <a:pt x="1" y="3250"/>
                </a:lnTo>
                <a:cubicBezTo>
                  <a:pt x="346" y="3631"/>
                  <a:pt x="703" y="3989"/>
                  <a:pt x="1048" y="4358"/>
                </a:cubicBezTo>
                <a:lnTo>
                  <a:pt x="4525" y="953"/>
                </a:lnTo>
                <a:cubicBezTo>
                  <a:pt x="4227" y="631"/>
                  <a:pt x="3930" y="322"/>
                  <a:pt x="3632"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8"/>
          <p:cNvSpPr/>
          <p:nvPr/>
        </p:nvSpPr>
        <p:spPr>
          <a:xfrm>
            <a:off x="3874519" y="3210436"/>
            <a:ext cx="112254" cy="96439"/>
          </a:xfrm>
          <a:custGeom>
            <a:rect b="b" l="l" r="r" t="t"/>
            <a:pathLst>
              <a:path extrusionOk="0" h="4061" w="4727">
                <a:moveTo>
                  <a:pt x="3929" y="0"/>
                </a:moveTo>
                <a:lnTo>
                  <a:pt x="0" y="2858"/>
                </a:lnTo>
                <a:cubicBezTo>
                  <a:pt x="286" y="3274"/>
                  <a:pt x="607" y="3667"/>
                  <a:pt x="917" y="4060"/>
                </a:cubicBezTo>
                <a:lnTo>
                  <a:pt x="4727" y="1036"/>
                </a:lnTo>
                <a:cubicBezTo>
                  <a:pt x="4465" y="691"/>
                  <a:pt x="4179" y="357"/>
                  <a:pt x="3929"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8"/>
          <p:cNvSpPr/>
          <p:nvPr/>
        </p:nvSpPr>
        <p:spPr>
          <a:xfrm>
            <a:off x="3825600" y="3145107"/>
            <a:ext cx="116220" cy="88531"/>
          </a:xfrm>
          <a:custGeom>
            <a:rect b="b" l="l" r="r" t="t"/>
            <a:pathLst>
              <a:path extrusionOk="0" h="3728" w="4894">
                <a:moveTo>
                  <a:pt x="4203" y="1"/>
                </a:moveTo>
                <a:lnTo>
                  <a:pt x="0" y="2430"/>
                </a:lnTo>
                <a:lnTo>
                  <a:pt x="381" y="3096"/>
                </a:lnTo>
                <a:lnTo>
                  <a:pt x="786" y="3727"/>
                </a:lnTo>
                <a:lnTo>
                  <a:pt x="4894" y="1120"/>
                </a:lnTo>
                <a:lnTo>
                  <a:pt x="4537" y="572"/>
                </a:lnTo>
                <a:lnTo>
                  <a:pt x="4203"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8"/>
          <p:cNvSpPr/>
          <p:nvPr/>
        </p:nvSpPr>
        <p:spPr>
          <a:xfrm>
            <a:off x="3784611" y="3075835"/>
            <a:ext cx="118761" cy="79768"/>
          </a:xfrm>
          <a:custGeom>
            <a:rect b="b" l="l" r="r" t="t"/>
            <a:pathLst>
              <a:path extrusionOk="0" h="3359" w="5001">
                <a:moveTo>
                  <a:pt x="4441" y="1"/>
                </a:moveTo>
                <a:lnTo>
                  <a:pt x="0" y="1977"/>
                </a:lnTo>
                <a:cubicBezTo>
                  <a:pt x="214" y="2442"/>
                  <a:pt x="405" y="2906"/>
                  <a:pt x="643" y="3358"/>
                </a:cubicBezTo>
                <a:lnTo>
                  <a:pt x="5001" y="1191"/>
                </a:lnTo>
                <a:cubicBezTo>
                  <a:pt x="4798" y="799"/>
                  <a:pt x="4632" y="394"/>
                  <a:pt x="4441"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8"/>
          <p:cNvSpPr/>
          <p:nvPr/>
        </p:nvSpPr>
        <p:spPr>
          <a:xfrm>
            <a:off x="3752362" y="3003168"/>
            <a:ext cx="119901" cy="69865"/>
          </a:xfrm>
          <a:custGeom>
            <a:rect b="b" l="l" r="r" t="t"/>
            <a:pathLst>
              <a:path extrusionOk="0" h="2942" w="5049">
                <a:moveTo>
                  <a:pt x="4632" y="1"/>
                </a:moveTo>
                <a:lnTo>
                  <a:pt x="1" y="1501"/>
                </a:lnTo>
                <a:cubicBezTo>
                  <a:pt x="167" y="1977"/>
                  <a:pt x="322" y="2465"/>
                  <a:pt x="501" y="2942"/>
                </a:cubicBezTo>
                <a:lnTo>
                  <a:pt x="5049" y="1239"/>
                </a:lnTo>
                <a:cubicBezTo>
                  <a:pt x="4894" y="834"/>
                  <a:pt x="4775" y="418"/>
                  <a:pt x="4632"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8"/>
          <p:cNvSpPr/>
          <p:nvPr/>
        </p:nvSpPr>
        <p:spPr>
          <a:xfrm>
            <a:off x="3729185" y="2927959"/>
            <a:ext cx="119901" cy="59131"/>
          </a:xfrm>
          <a:custGeom>
            <a:rect b="b" l="l" r="r" t="t"/>
            <a:pathLst>
              <a:path extrusionOk="0" h="2490" w="5049">
                <a:moveTo>
                  <a:pt x="4751" y="1"/>
                </a:moveTo>
                <a:lnTo>
                  <a:pt x="0" y="1013"/>
                </a:lnTo>
                <a:lnTo>
                  <a:pt x="334" y="2489"/>
                </a:lnTo>
                <a:lnTo>
                  <a:pt x="5049" y="1287"/>
                </a:lnTo>
                <a:lnTo>
                  <a:pt x="4751"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8"/>
          <p:cNvSpPr/>
          <p:nvPr/>
        </p:nvSpPr>
        <p:spPr>
          <a:xfrm>
            <a:off x="3715055" y="2851350"/>
            <a:ext cx="118761" cy="47519"/>
          </a:xfrm>
          <a:custGeom>
            <a:rect b="b" l="l" r="r" t="t"/>
            <a:pathLst>
              <a:path extrusionOk="0" h="2001" w="5001">
                <a:moveTo>
                  <a:pt x="4834" y="0"/>
                </a:moveTo>
                <a:lnTo>
                  <a:pt x="0" y="500"/>
                </a:lnTo>
                <a:lnTo>
                  <a:pt x="191" y="2000"/>
                </a:lnTo>
                <a:lnTo>
                  <a:pt x="5001" y="1298"/>
                </a:lnTo>
                <a:lnTo>
                  <a:pt x="4834"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8"/>
          <p:cNvSpPr/>
          <p:nvPr/>
        </p:nvSpPr>
        <p:spPr>
          <a:xfrm>
            <a:off x="3710519" y="2773316"/>
            <a:ext cx="116244" cy="35930"/>
          </a:xfrm>
          <a:custGeom>
            <a:rect b="b" l="l" r="r" t="t"/>
            <a:pathLst>
              <a:path extrusionOk="0" h="1513" w="4895">
                <a:moveTo>
                  <a:pt x="1" y="0"/>
                </a:moveTo>
                <a:lnTo>
                  <a:pt x="36" y="1512"/>
                </a:lnTo>
                <a:lnTo>
                  <a:pt x="4894" y="1310"/>
                </a:lnTo>
                <a:lnTo>
                  <a:pt x="4858"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8"/>
          <p:cNvSpPr/>
          <p:nvPr/>
        </p:nvSpPr>
        <p:spPr>
          <a:xfrm>
            <a:off x="3944907" y="2148733"/>
            <a:ext cx="1249190" cy="624607"/>
          </a:xfrm>
          <a:custGeom>
            <a:rect b="b" l="l" r="r" t="t"/>
            <a:pathLst>
              <a:path extrusionOk="0" h="26302" w="52603">
                <a:moveTo>
                  <a:pt x="26302" y="0"/>
                </a:moveTo>
                <a:cubicBezTo>
                  <a:pt x="11800" y="0"/>
                  <a:pt x="1" y="11799"/>
                  <a:pt x="1" y="26301"/>
                </a:cubicBezTo>
                <a:lnTo>
                  <a:pt x="2644" y="26301"/>
                </a:lnTo>
                <a:cubicBezTo>
                  <a:pt x="2644" y="13264"/>
                  <a:pt x="13264" y="2655"/>
                  <a:pt x="26302" y="2655"/>
                </a:cubicBezTo>
                <a:cubicBezTo>
                  <a:pt x="39339" y="2655"/>
                  <a:pt x="49948" y="13264"/>
                  <a:pt x="49948" y="26301"/>
                </a:cubicBezTo>
                <a:lnTo>
                  <a:pt x="52603" y="26301"/>
                </a:lnTo>
                <a:cubicBezTo>
                  <a:pt x="52603" y="11799"/>
                  <a:pt x="40804" y="0"/>
                  <a:pt x="26302"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8"/>
          <p:cNvSpPr/>
          <p:nvPr/>
        </p:nvSpPr>
        <p:spPr>
          <a:xfrm>
            <a:off x="3965828" y="2169654"/>
            <a:ext cx="1207347" cy="1207323"/>
          </a:xfrm>
          <a:custGeom>
            <a:rect b="b" l="l" r="r" t="t"/>
            <a:pathLst>
              <a:path extrusionOk="0" h="50840" w="50841">
                <a:moveTo>
                  <a:pt x="25421" y="893"/>
                </a:moveTo>
                <a:cubicBezTo>
                  <a:pt x="38946" y="893"/>
                  <a:pt x="49960" y="11907"/>
                  <a:pt x="49960" y="25432"/>
                </a:cubicBezTo>
                <a:cubicBezTo>
                  <a:pt x="49960" y="38958"/>
                  <a:pt x="38946" y="49971"/>
                  <a:pt x="25421" y="49971"/>
                </a:cubicBezTo>
                <a:cubicBezTo>
                  <a:pt x="11895" y="49971"/>
                  <a:pt x="894" y="38958"/>
                  <a:pt x="894" y="25420"/>
                </a:cubicBezTo>
                <a:cubicBezTo>
                  <a:pt x="894" y="11895"/>
                  <a:pt x="11895" y="893"/>
                  <a:pt x="25421" y="893"/>
                </a:cubicBezTo>
                <a:close/>
                <a:moveTo>
                  <a:pt x="25421" y="0"/>
                </a:moveTo>
                <a:cubicBezTo>
                  <a:pt x="11407" y="0"/>
                  <a:pt x="1" y="11406"/>
                  <a:pt x="1" y="25420"/>
                </a:cubicBezTo>
                <a:cubicBezTo>
                  <a:pt x="1" y="39446"/>
                  <a:pt x="11407" y="50840"/>
                  <a:pt x="25421" y="50840"/>
                </a:cubicBezTo>
                <a:cubicBezTo>
                  <a:pt x="39434" y="50840"/>
                  <a:pt x="50841" y="39434"/>
                  <a:pt x="50841" y="25420"/>
                </a:cubicBezTo>
                <a:cubicBezTo>
                  <a:pt x="50841" y="11406"/>
                  <a:pt x="39434" y="0"/>
                  <a:pt x="25421" y="0"/>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8"/>
          <p:cNvSpPr/>
          <p:nvPr/>
        </p:nvSpPr>
        <p:spPr>
          <a:xfrm>
            <a:off x="6119489" y="1814819"/>
            <a:ext cx="154121" cy="229876"/>
          </a:xfrm>
          <a:custGeom>
            <a:rect b="b" l="l" r="r" t="t"/>
            <a:pathLst>
              <a:path extrusionOk="0" h="9680" w="6490">
                <a:moveTo>
                  <a:pt x="2346" y="0"/>
                </a:moveTo>
                <a:lnTo>
                  <a:pt x="1" y="2607"/>
                </a:lnTo>
                <a:cubicBezTo>
                  <a:pt x="1203" y="3798"/>
                  <a:pt x="2084" y="5274"/>
                  <a:pt x="2561" y="6894"/>
                </a:cubicBezTo>
                <a:cubicBezTo>
                  <a:pt x="2823" y="7763"/>
                  <a:pt x="2966" y="8668"/>
                  <a:pt x="2977" y="9573"/>
                </a:cubicBezTo>
                <a:lnTo>
                  <a:pt x="6490" y="9680"/>
                </a:lnTo>
                <a:cubicBezTo>
                  <a:pt x="6466" y="6025"/>
                  <a:pt x="4966" y="2548"/>
                  <a:pt x="2346" y="0"/>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8"/>
          <p:cNvSpPr/>
          <p:nvPr/>
        </p:nvSpPr>
        <p:spPr>
          <a:xfrm>
            <a:off x="5868977" y="1723391"/>
            <a:ext cx="288152" cy="136952"/>
          </a:xfrm>
          <a:custGeom>
            <a:rect b="b" l="l" r="r" t="t"/>
            <a:pathLst>
              <a:path extrusionOk="0" h="5767" w="12134">
                <a:moveTo>
                  <a:pt x="3410" y="0"/>
                </a:moveTo>
                <a:cubicBezTo>
                  <a:pt x="2272" y="0"/>
                  <a:pt x="1128" y="143"/>
                  <a:pt x="1" y="433"/>
                </a:cubicBezTo>
                <a:lnTo>
                  <a:pt x="1001" y="3790"/>
                </a:lnTo>
                <a:cubicBezTo>
                  <a:pt x="1799" y="3597"/>
                  <a:pt x="2607" y="3501"/>
                  <a:pt x="3410" y="3501"/>
                </a:cubicBezTo>
                <a:cubicBezTo>
                  <a:pt x="5713" y="3501"/>
                  <a:pt x="7969" y="4284"/>
                  <a:pt x="9788" y="5767"/>
                </a:cubicBezTo>
                <a:lnTo>
                  <a:pt x="12133" y="3159"/>
                </a:lnTo>
                <a:cubicBezTo>
                  <a:pt x="9657" y="1094"/>
                  <a:pt x="6563" y="0"/>
                  <a:pt x="3410" y="0"/>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8"/>
          <p:cNvSpPr/>
          <p:nvPr/>
        </p:nvSpPr>
        <p:spPr>
          <a:xfrm>
            <a:off x="5613098" y="1740727"/>
            <a:ext cx="300311" cy="627433"/>
          </a:xfrm>
          <a:custGeom>
            <a:rect b="b" l="l" r="r" t="t"/>
            <a:pathLst>
              <a:path extrusionOk="0" h="26421" w="12646">
                <a:moveTo>
                  <a:pt x="9800" y="1"/>
                </a:moveTo>
                <a:cubicBezTo>
                  <a:pt x="3811" y="2025"/>
                  <a:pt x="1" y="7894"/>
                  <a:pt x="596" y="14193"/>
                </a:cubicBezTo>
                <a:cubicBezTo>
                  <a:pt x="1191" y="20479"/>
                  <a:pt x="6025" y="25539"/>
                  <a:pt x="12288" y="26421"/>
                </a:cubicBezTo>
                <a:lnTo>
                  <a:pt x="12645" y="22932"/>
                </a:lnTo>
                <a:cubicBezTo>
                  <a:pt x="8049" y="22230"/>
                  <a:pt x="4525" y="18491"/>
                  <a:pt x="4085" y="13859"/>
                </a:cubicBezTo>
                <a:cubicBezTo>
                  <a:pt x="3644" y="9240"/>
                  <a:pt x="6418" y="4906"/>
                  <a:pt x="10800" y="3358"/>
                </a:cubicBezTo>
                <a:lnTo>
                  <a:pt x="9800"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8"/>
          <p:cNvSpPr/>
          <p:nvPr/>
        </p:nvSpPr>
        <p:spPr>
          <a:xfrm>
            <a:off x="5928939" y="2066448"/>
            <a:ext cx="344101" cy="304894"/>
          </a:xfrm>
          <a:custGeom>
            <a:rect b="b" l="l" r="r" t="t"/>
            <a:pathLst>
              <a:path extrusionOk="0" h="12839" w="14490">
                <a:moveTo>
                  <a:pt x="10978" y="1"/>
                </a:moveTo>
                <a:cubicBezTo>
                  <a:pt x="10551" y="5287"/>
                  <a:pt x="6137" y="9325"/>
                  <a:pt x="892" y="9325"/>
                </a:cubicBezTo>
                <a:cubicBezTo>
                  <a:pt x="715" y="9325"/>
                  <a:pt x="536" y="9321"/>
                  <a:pt x="357" y="9311"/>
                </a:cubicBezTo>
                <a:lnTo>
                  <a:pt x="0" y="12812"/>
                </a:lnTo>
                <a:cubicBezTo>
                  <a:pt x="288" y="12829"/>
                  <a:pt x="574" y="12838"/>
                  <a:pt x="859" y="12838"/>
                </a:cubicBezTo>
                <a:cubicBezTo>
                  <a:pt x="7989" y="12838"/>
                  <a:pt x="13998" y="7321"/>
                  <a:pt x="14490" y="108"/>
                </a:cubicBezTo>
                <a:lnTo>
                  <a:pt x="10978"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8"/>
          <p:cNvSpPr/>
          <p:nvPr/>
        </p:nvSpPr>
        <p:spPr>
          <a:xfrm>
            <a:off x="2843640" y="3248028"/>
            <a:ext cx="154098" cy="229615"/>
          </a:xfrm>
          <a:custGeom>
            <a:rect b="b" l="l" r="r" t="t"/>
            <a:pathLst>
              <a:path extrusionOk="0" h="9669" w="6489">
                <a:moveTo>
                  <a:pt x="4143" y="1"/>
                </a:moveTo>
                <a:cubicBezTo>
                  <a:pt x="1524" y="2537"/>
                  <a:pt x="36" y="6025"/>
                  <a:pt x="0" y="9669"/>
                </a:cubicBezTo>
                <a:lnTo>
                  <a:pt x="3512" y="9573"/>
                </a:lnTo>
                <a:cubicBezTo>
                  <a:pt x="3524" y="8657"/>
                  <a:pt x="3667" y="7764"/>
                  <a:pt x="3929" y="6894"/>
                </a:cubicBezTo>
                <a:cubicBezTo>
                  <a:pt x="4405" y="5263"/>
                  <a:pt x="5286" y="3799"/>
                  <a:pt x="6489" y="2608"/>
                </a:cubicBezTo>
                <a:lnTo>
                  <a:pt x="4143"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8"/>
          <p:cNvSpPr/>
          <p:nvPr/>
        </p:nvSpPr>
        <p:spPr>
          <a:xfrm>
            <a:off x="2960122" y="3156387"/>
            <a:ext cx="288128" cy="137189"/>
          </a:xfrm>
          <a:custGeom>
            <a:rect b="b" l="l" r="r" t="t"/>
            <a:pathLst>
              <a:path extrusionOk="0" h="5777" w="12133">
                <a:moveTo>
                  <a:pt x="8739" y="0"/>
                </a:moveTo>
                <a:cubicBezTo>
                  <a:pt x="5580" y="0"/>
                  <a:pt x="2481" y="1101"/>
                  <a:pt x="0" y="3169"/>
                </a:cubicBezTo>
                <a:lnTo>
                  <a:pt x="2346" y="5777"/>
                </a:lnTo>
                <a:cubicBezTo>
                  <a:pt x="4168" y="4290"/>
                  <a:pt x="6437" y="3501"/>
                  <a:pt x="8743" y="3501"/>
                </a:cubicBezTo>
                <a:cubicBezTo>
                  <a:pt x="9541" y="3501"/>
                  <a:pt x="10343" y="3595"/>
                  <a:pt x="11133" y="3788"/>
                </a:cubicBezTo>
                <a:lnTo>
                  <a:pt x="12133" y="431"/>
                </a:lnTo>
                <a:cubicBezTo>
                  <a:pt x="11011" y="142"/>
                  <a:pt x="9871" y="0"/>
                  <a:pt x="8739" y="0"/>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8"/>
          <p:cNvSpPr/>
          <p:nvPr/>
        </p:nvSpPr>
        <p:spPr>
          <a:xfrm>
            <a:off x="3204127" y="3173390"/>
            <a:ext cx="300026" cy="627718"/>
          </a:xfrm>
          <a:custGeom>
            <a:rect b="b" l="l" r="r" t="t"/>
            <a:pathLst>
              <a:path extrusionOk="0" h="26433" w="12634">
                <a:moveTo>
                  <a:pt x="2846" y="0"/>
                </a:moveTo>
                <a:lnTo>
                  <a:pt x="1846" y="3370"/>
                </a:lnTo>
                <a:cubicBezTo>
                  <a:pt x="6227" y="4918"/>
                  <a:pt x="8990" y="9252"/>
                  <a:pt x="8549" y="13871"/>
                </a:cubicBezTo>
                <a:cubicBezTo>
                  <a:pt x="8121" y="18503"/>
                  <a:pt x="4596" y="22241"/>
                  <a:pt x="1" y="22944"/>
                </a:cubicBezTo>
                <a:lnTo>
                  <a:pt x="358" y="26432"/>
                </a:lnTo>
                <a:cubicBezTo>
                  <a:pt x="6608" y="25551"/>
                  <a:pt x="11454" y="20491"/>
                  <a:pt x="12038" y="14205"/>
                </a:cubicBezTo>
                <a:cubicBezTo>
                  <a:pt x="12633" y="7906"/>
                  <a:pt x="8823" y="2036"/>
                  <a:pt x="2846"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8"/>
          <p:cNvSpPr/>
          <p:nvPr/>
        </p:nvSpPr>
        <p:spPr>
          <a:xfrm>
            <a:off x="2844187" y="3499396"/>
            <a:ext cx="344125" cy="304918"/>
          </a:xfrm>
          <a:custGeom>
            <a:rect b="b" l="l" r="r" t="t"/>
            <a:pathLst>
              <a:path extrusionOk="0" h="12840" w="14491">
                <a:moveTo>
                  <a:pt x="3513" y="0"/>
                </a:moveTo>
                <a:lnTo>
                  <a:pt x="1" y="107"/>
                </a:lnTo>
                <a:cubicBezTo>
                  <a:pt x="493" y="7314"/>
                  <a:pt x="6480" y="12839"/>
                  <a:pt x="13612" y="12839"/>
                </a:cubicBezTo>
                <a:cubicBezTo>
                  <a:pt x="13903" y="12839"/>
                  <a:pt x="14196" y="12830"/>
                  <a:pt x="14491" y="12811"/>
                </a:cubicBezTo>
                <a:lnTo>
                  <a:pt x="14134" y="9323"/>
                </a:lnTo>
                <a:cubicBezTo>
                  <a:pt x="13961" y="9331"/>
                  <a:pt x="13790" y="9336"/>
                  <a:pt x="13620" y="9336"/>
                </a:cubicBezTo>
                <a:cubicBezTo>
                  <a:pt x="8365" y="9336"/>
                  <a:pt x="3940" y="5294"/>
                  <a:pt x="3513" y="0"/>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8"/>
          <p:cNvSpPr/>
          <p:nvPr/>
        </p:nvSpPr>
        <p:spPr>
          <a:xfrm>
            <a:off x="6119489" y="3482986"/>
            <a:ext cx="154121" cy="229615"/>
          </a:xfrm>
          <a:custGeom>
            <a:rect b="b" l="l" r="r" t="t"/>
            <a:pathLst>
              <a:path extrusionOk="0" h="9669" w="6490">
                <a:moveTo>
                  <a:pt x="6490" y="1"/>
                </a:moveTo>
                <a:lnTo>
                  <a:pt x="2977" y="96"/>
                </a:lnTo>
                <a:cubicBezTo>
                  <a:pt x="2966" y="1013"/>
                  <a:pt x="2823" y="1906"/>
                  <a:pt x="2561" y="2775"/>
                </a:cubicBezTo>
                <a:cubicBezTo>
                  <a:pt x="2084" y="4394"/>
                  <a:pt x="1203" y="5871"/>
                  <a:pt x="1" y="7061"/>
                </a:cubicBezTo>
                <a:lnTo>
                  <a:pt x="2346" y="9669"/>
                </a:lnTo>
                <a:cubicBezTo>
                  <a:pt x="4966" y="7133"/>
                  <a:pt x="6466" y="3644"/>
                  <a:pt x="6490" y="1"/>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8"/>
          <p:cNvSpPr/>
          <p:nvPr/>
        </p:nvSpPr>
        <p:spPr>
          <a:xfrm>
            <a:off x="5868977" y="3667338"/>
            <a:ext cx="288152" cy="136976"/>
          </a:xfrm>
          <a:custGeom>
            <a:rect b="b" l="l" r="r" t="t"/>
            <a:pathLst>
              <a:path extrusionOk="0" h="5768" w="12134">
                <a:moveTo>
                  <a:pt x="9788" y="1"/>
                </a:moveTo>
                <a:cubicBezTo>
                  <a:pt x="7966" y="1477"/>
                  <a:pt x="5705" y="2265"/>
                  <a:pt x="3398" y="2265"/>
                </a:cubicBezTo>
                <a:cubicBezTo>
                  <a:pt x="2599" y="2265"/>
                  <a:pt x="1794" y="2170"/>
                  <a:pt x="1001" y="1977"/>
                </a:cubicBezTo>
                <a:lnTo>
                  <a:pt x="1" y="5335"/>
                </a:lnTo>
                <a:cubicBezTo>
                  <a:pt x="1128" y="5625"/>
                  <a:pt x="2272" y="5767"/>
                  <a:pt x="3410" y="5767"/>
                </a:cubicBezTo>
                <a:cubicBezTo>
                  <a:pt x="6563" y="5767"/>
                  <a:pt x="9657" y="4673"/>
                  <a:pt x="12133" y="2608"/>
                </a:cubicBezTo>
                <a:lnTo>
                  <a:pt x="9788"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8"/>
          <p:cNvSpPr/>
          <p:nvPr/>
        </p:nvSpPr>
        <p:spPr>
          <a:xfrm>
            <a:off x="5613098" y="3159545"/>
            <a:ext cx="300311" cy="627409"/>
          </a:xfrm>
          <a:custGeom>
            <a:rect b="b" l="l" r="r" t="t"/>
            <a:pathLst>
              <a:path extrusionOk="0" h="26420" w="12646">
                <a:moveTo>
                  <a:pt x="12288" y="0"/>
                </a:moveTo>
                <a:cubicBezTo>
                  <a:pt x="6025" y="881"/>
                  <a:pt x="1191" y="5941"/>
                  <a:pt x="596" y="12228"/>
                </a:cubicBezTo>
                <a:cubicBezTo>
                  <a:pt x="1" y="18526"/>
                  <a:pt x="3811" y="24396"/>
                  <a:pt x="9800" y="26420"/>
                </a:cubicBezTo>
                <a:lnTo>
                  <a:pt x="10800" y="23062"/>
                </a:lnTo>
                <a:cubicBezTo>
                  <a:pt x="6418" y="21515"/>
                  <a:pt x="3644" y="17181"/>
                  <a:pt x="4085" y="12561"/>
                </a:cubicBezTo>
                <a:cubicBezTo>
                  <a:pt x="4513" y="7930"/>
                  <a:pt x="8049" y="4191"/>
                  <a:pt x="12645" y="3489"/>
                </a:cubicBezTo>
                <a:lnTo>
                  <a:pt x="12288"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8"/>
          <p:cNvSpPr/>
          <p:nvPr/>
        </p:nvSpPr>
        <p:spPr>
          <a:xfrm>
            <a:off x="5928939" y="3156315"/>
            <a:ext cx="344101" cy="304918"/>
          </a:xfrm>
          <a:custGeom>
            <a:rect b="b" l="l" r="r" t="t"/>
            <a:pathLst>
              <a:path extrusionOk="0" h="12840" w="14490">
                <a:moveTo>
                  <a:pt x="878" y="1"/>
                </a:moveTo>
                <a:cubicBezTo>
                  <a:pt x="587" y="1"/>
                  <a:pt x="294" y="10"/>
                  <a:pt x="0" y="29"/>
                </a:cubicBezTo>
                <a:lnTo>
                  <a:pt x="357" y="3517"/>
                </a:lnTo>
                <a:cubicBezTo>
                  <a:pt x="530" y="3509"/>
                  <a:pt x="702" y="3505"/>
                  <a:pt x="873" y="3505"/>
                </a:cubicBezTo>
                <a:cubicBezTo>
                  <a:pt x="6126" y="3505"/>
                  <a:pt x="10551" y="7536"/>
                  <a:pt x="10978" y="12840"/>
                </a:cubicBezTo>
                <a:lnTo>
                  <a:pt x="14490" y="12733"/>
                </a:lnTo>
                <a:cubicBezTo>
                  <a:pt x="13998" y="5526"/>
                  <a:pt x="8000" y="1"/>
                  <a:pt x="878"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8"/>
          <p:cNvSpPr/>
          <p:nvPr/>
        </p:nvSpPr>
        <p:spPr>
          <a:xfrm>
            <a:off x="2843640" y="2049777"/>
            <a:ext cx="154098" cy="229876"/>
          </a:xfrm>
          <a:custGeom>
            <a:rect b="b" l="l" r="r" t="t"/>
            <a:pathLst>
              <a:path extrusionOk="0" h="9680" w="6489">
                <a:moveTo>
                  <a:pt x="0" y="0"/>
                </a:moveTo>
                <a:cubicBezTo>
                  <a:pt x="36" y="3655"/>
                  <a:pt x="1524" y="7144"/>
                  <a:pt x="4143" y="9680"/>
                </a:cubicBezTo>
                <a:lnTo>
                  <a:pt x="6489" y="7072"/>
                </a:lnTo>
                <a:cubicBezTo>
                  <a:pt x="5286" y="5882"/>
                  <a:pt x="4405" y="4405"/>
                  <a:pt x="3929" y="2786"/>
                </a:cubicBezTo>
                <a:cubicBezTo>
                  <a:pt x="3667" y="1917"/>
                  <a:pt x="3524" y="1012"/>
                  <a:pt x="3512" y="107"/>
                </a:cubicBezTo>
                <a:lnTo>
                  <a:pt x="0"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8"/>
          <p:cNvSpPr/>
          <p:nvPr/>
        </p:nvSpPr>
        <p:spPr>
          <a:xfrm>
            <a:off x="2960122" y="2234105"/>
            <a:ext cx="288128" cy="137094"/>
          </a:xfrm>
          <a:custGeom>
            <a:rect b="b" l="l" r="r" t="t"/>
            <a:pathLst>
              <a:path extrusionOk="0" h="5773" w="12133">
                <a:moveTo>
                  <a:pt x="2346" y="1"/>
                </a:moveTo>
                <a:lnTo>
                  <a:pt x="0" y="2608"/>
                </a:lnTo>
                <a:cubicBezTo>
                  <a:pt x="2482" y="4678"/>
                  <a:pt x="5584" y="5772"/>
                  <a:pt x="8745" y="5772"/>
                </a:cubicBezTo>
                <a:cubicBezTo>
                  <a:pt x="9875" y="5772"/>
                  <a:pt x="11013" y="5632"/>
                  <a:pt x="12133" y="5347"/>
                </a:cubicBezTo>
                <a:lnTo>
                  <a:pt x="11133" y="1977"/>
                </a:lnTo>
                <a:cubicBezTo>
                  <a:pt x="10338" y="2171"/>
                  <a:pt x="9531" y="2267"/>
                  <a:pt x="8729" y="2267"/>
                </a:cubicBezTo>
                <a:cubicBezTo>
                  <a:pt x="6428" y="2267"/>
                  <a:pt x="4164" y="1484"/>
                  <a:pt x="2346" y="1"/>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8"/>
          <p:cNvSpPr/>
          <p:nvPr/>
        </p:nvSpPr>
        <p:spPr>
          <a:xfrm>
            <a:off x="3204127" y="1726597"/>
            <a:ext cx="300026" cy="627433"/>
          </a:xfrm>
          <a:custGeom>
            <a:rect b="b" l="l" r="r" t="t"/>
            <a:pathLst>
              <a:path extrusionOk="0" h="26421" w="12634">
                <a:moveTo>
                  <a:pt x="358" y="0"/>
                </a:moveTo>
                <a:lnTo>
                  <a:pt x="1" y="3489"/>
                </a:lnTo>
                <a:cubicBezTo>
                  <a:pt x="4596" y="4191"/>
                  <a:pt x="8121" y="7930"/>
                  <a:pt x="8549" y="12549"/>
                </a:cubicBezTo>
                <a:cubicBezTo>
                  <a:pt x="8990" y="17181"/>
                  <a:pt x="6227" y="21515"/>
                  <a:pt x="1846" y="23063"/>
                </a:cubicBezTo>
                <a:lnTo>
                  <a:pt x="2846" y="26420"/>
                </a:lnTo>
                <a:cubicBezTo>
                  <a:pt x="8823" y="24396"/>
                  <a:pt x="12633" y="18514"/>
                  <a:pt x="12038" y="12228"/>
                </a:cubicBezTo>
                <a:cubicBezTo>
                  <a:pt x="11454" y="5930"/>
                  <a:pt x="6608" y="869"/>
                  <a:pt x="358"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8"/>
          <p:cNvSpPr/>
          <p:nvPr/>
        </p:nvSpPr>
        <p:spPr>
          <a:xfrm>
            <a:off x="2844187" y="1723391"/>
            <a:ext cx="344125" cy="304633"/>
          </a:xfrm>
          <a:custGeom>
            <a:rect b="b" l="l" r="r" t="t"/>
            <a:pathLst>
              <a:path extrusionOk="0" h="12828" w="14491">
                <a:moveTo>
                  <a:pt x="13612" y="0"/>
                </a:moveTo>
                <a:cubicBezTo>
                  <a:pt x="6480" y="0"/>
                  <a:pt x="493" y="5525"/>
                  <a:pt x="1" y="12732"/>
                </a:cubicBezTo>
                <a:lnTo>
                  <a:pt x="3513" y="12827"/>
                </a:lnTo>
                <a:cubicBezTo>
                  <a:pt x="3940" y="7535"/>
                  <a:pt x="8365" y="3504"/>
                  <a:pt x="13618" y="3504"/>
                </a:cubicBezTo>
                <a:cubicBezTo>
                  <a:pt x="13789" y="3504"/>
                  <a:pt x="13961" y="3508"/>
                  <a:pt x="14134" y="3517"/>
                </a:cubicBezTo>
                <a:lnTo>
                  <a:pt x="14491" y="28"/>
                </a:lnTo>
                <a:cubicBezTo>
                  <a:pt x="14196" y="9"/>
                  <a:pt x="13903" y="0"/>
                  <a:pt x="13612" y="0"/>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8"/>
          <p:cNvSpPr/>
          <p:nvPr/>
        </p:nvSpPr>
        <p:spPr>
          <a:xfrm>
            <a:off x="3238063" y="2738526"/>
            <a:ext cx="69865" cy="69865"/>
          </a:xfrm>
          <a:custGeom>
            <a:rect b="b" l="l" r="r" t="t"/>
            <a:pathLst>
              <a:path extrusionOk="0" h="2942" w="2942">
                <a:moveTo>
                  <a:pt x="1465" y="1"/>
                </a:moveTo>
                <a:cubicBezTo>
                  <a:pt x="655" y="1"/>
                  <a:pt x="0" y="656"/>
                  <a:pt x="0" y="1465"/>
                </a:cubicBezTo>
                <a:cubicBezTo>
                  <a:pt x="0" y="2287"/>
                  <a:pt x="655" y="2941"/>
                  <a:pt x="1465" y="2941"/>
                </a:cubicBezTo>
                <a:cubicBezTo>
                  <a:pt x="2286" y="2941"/>
                  <a:pt x="2941" y="2287"/>
                  <a:pt x="2941" y="1465"/>
                </a:cubicBezTo>
                <a:cubicBezTo>
                  <a:pt x="2941" y="656"/>
                  <a:pt x="2286" y="1"/>
                  <a:pt x="1465"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8"/>
          <p:cNvSpPr/>
          <p:nvPr/>
        </p:nvSpPr>
        <p:spPr>
          <a:xfrm>
            <a:off x="5831100" y="2738526"/>
            <a:ext cx="69865" cy="69865"/>
          </a:xfrm>
          <a:custGeom>
            <a:rect b="b" l="l" r="r" t="t"/>
            <a:pathLst>
              <a:path extrusionOk="0" h="2942" w="2942">
                <a:moveTo>
                  <a:pt x="1465" y="1"/>
                </a:moveTo>
                <a:cubicBezTo>
                  <a:pt x="655" y="1"/>
                  <a:pt x="0" y="656"/>
                  <a:pt x="0" y="1465"/>
                </a:cubicBezTo>
                <a:cubicBezTo>
                  <a:pt x="0" y="2287"/>
                  <a:pt x="655" y="2941"/>
                  <a:pt x="1465" y="2941"/>
                </a:cubicBezTo>
                <a:cubicBezTo>
                  <a:pt x="2286" y="2941"/>
                  <a:pt x="2941" y="2287"/>
                  <a:pt x="2941" y="1465"/>
                </a:cubicBezTo>
                <a:cubicBezTo>
                  <a:pt x="2941" y="656"/>
                  <a:pt x="2286" y="1"/>
                  <a:pt x="1465"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8"/>
          <p:cNvSpPr/>
          <p:nvPr/>
        </p:nvSpPr>
        <p:spPr>
          <a:xfrm>
            <a:off x="4534439" y="4034902"/>
            <a:ext cx="70150" cy="70150"/>
          </a:xfrm>
          <a:custGeom>
            <a:rect b="b" l="l" r="r" t="t"/>
            <a:pathLst>
              <a:path extrusionOk="0" h="2954" w="2954">
                <a:moveTo>
                  <a:pt x="1477" y="1"/>
                </a:moveTo>
                <a:cubicBezTo>
                  <a:pt x="667" y="1"/>
                  <a:pt x="0" y="656"/>
                  <a:pt x="0" y="1477"/>
                </a:cubicBezTo>
                <a:cubicBezTo>
                  <a:pt x="0" y="2287"/>
                  <a:pt x="667" y="2953"/>
                  <a:pt x="1477" y="2953"/>
                </a:cubicBezTo>
                <a:cubicBezTo>
                  <a:pt x="2286" y="2953"/>
                  <a:pt x="2953" y="2287"/>
                  <a:pt x="2953" y="1477"/>
                </a:cubicBezTo>
                <a:cubicBezTo>
                  <a:pt x="2953" y="656"/>
                  <a:pt x="2286" y="1"/>
                  <a:pt x="1477"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8"/>
          <p:cNvSpPr txBox="1"/>
          <p:nvPr>
            <p:ph idx="4294967295" type="subTitle"/>
          </p:nvPr>
        </p:nvSpPr>
        <p:spPr>
          <a:xfrm>
            <a:off x="6407137" y="3278742"/>
            <a:ext cx="18903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000">
                <a:solidFill>
                  <a:srgbClr val="F3F3F3"/>
                </a:solidFill>
              </a:rPr>
              <a:t>Third-Party Application called Google Docs used to collect the data</a:t>
            </a:r>
            <a:endParaRPr sz="1000">
              <a:solidFill>
                <a:srgbClr val="F3F3F3"/>
              </a:solidFill>
            </a:endParaRPr>
          </a:p>
        </p:txBody>
      </p:sp>
      <p:sp>
        <p:nvSpPr>
          <p:cNvPr id="741" name="Google Shape;741;p28"/>
          <p:cNvSpPr txBox="1"/>
          <p:nvPr>
            <p:ph idx="4294967295" type="ctrTitle"/>
          </p:nvPr>
        </p:nvSpPr>
        <p:spPr>
          <a:xfrm>
            <a:off x="6407158" y="2918000"/>
            <a:ext cx="2118600" cy="3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3F3F3"/>
                </a:solidFill>
              </a:rPr>
              <a:t>Web Application</a:t>
            </a:r>
            <a:endParaRPr sz="2400">
              <a:solidFill>
                <a:srgbClr val="F3F3F3"/>
              </a:solidFill>
              <a:latin typeface="Teko"/>
              <a:ea typeface="Teko"/>
              <a:cs typeface="Teko"/>
              <a:sym typeface="Teko"/>
            </a:endParaRPr>
          </a:p>
        </p:txBody>
      </p:sp>
      <p:grpSp>
        <p:nvGrpSpPr>
          <p:cNvPr id="742" name="Google Shape;742;p28"/>
          <p:cNvGrpSpPr/>
          <p:nvPr/>
        </p:nvGrpSpPr>
        <p:grpSpPr>
          <a:xfrm>
            <a:off x="3033002" y="3312628"/>
            <a:ext cx="271916" cy="348066"/>
            <a:chOff x="1761450" y="238125"/>
            <a:chExt cx="4076700" cy="5218375"/>
          </a:xfrm>
        </p:grpSpPr>
        <p:sp>
          <p:nvSpPr>
            <p:cNvPr id="743" name="Google Shape;743;p28"/>
            <p:cNvSpPr/>
            <p:nvPr/>
          </p:nvSpPr>
          <p:spPr>
            <a:xfrm>
              <a:off x="1761450" y="238125"/>
              <a:ext cx="4076700" cy="5218375"/>
            </a:xfrm>
            <a:custGeom>
              <a:rect b="b" l="l" r="r" t="t"/>
              <a:pathLst>
                <a:path extrusionOk="0" h="208735" w="163068">
                  <a:moveTo>
                    <a:pt x="84584" y="6524"/>
                  </a:moveTo>
                  <a:cubicBezTo>
                    <a:pt x="124250" y="6524"/>
                    <a:pt x="156544" y="35066"/>
                    <a:pt x="156544" y="70165"/>
                  </a:cubicBezTo>
                  <a:lnTo>
                    <a:pt x="156544" y="109146"/>
                  </a:lnTo>
                  <a:cubicBezTo>
                    <a:pt x="156544" y="118704"/>
                    <a:pt x="151618" y="126793"/>
                    <a:pt x="143496" y="130838"/>
                  </a:cubicBezTo>
                  <a:lnTo>
                    <a:pt x="143496" y="124021"/>
                  </a:lnTo>
                  <a:cubicBezTo>
                    <a:pt x="143496" y="122227"/>
                    <a:pt x="142028" y="120759"/>
                    <a:pt x="140234" y="120759"/>
                  </a:cubicBezTo>
                  <a:cubicBezTo>
                    <a:pt x="138440" y="120759"/>
                    <a:pt x="136972" y="122227"/>
                    <a:pt x="136972" y="124021"/>
                  </a:cubicBezTo>
                  <a:lnTo>
                    <a:pt x="136972" y="163621"/>
                  </a:lnTo>
                  <a:cubicBezTo>
                    <a:pt x="136972" y="175038"/>
                    <a:pt x="122945" y="185281"/>
                    <a:pt x="114562" y="190370"/>
                  </a:cubicBezTo>
                  <a:cubicBezTo>
                    <a:pt x="102493" y="197709"/>
                    <a:pt x="89477" y="202211"/>
                    <a:pt x="86411" y="202211"/>
                  </a:cubicBezTo>
                  <a:lnTo>
                    <a:pt x="76658" y="202211"/>
                  </a:lnTo>
                  <a:cubicBezTo>
                    <a:pt x="73591" y="202211"/>
                    <a:pt x="60576" y="197709"/>
                    <a:pt x="48507" y="190370"/>
                  </a:cubicBezTo>
                  <a:cubicBezTo>
                    <a:pt x="40123" y="185281"/>
                    <a:pt x="26097" y="175038"/>
                    <a:pt x="26097" y="163621"/>
                  </a:cubicBezTo>
                  <a:lnTo>
                    <a:pt x="26097" y="124021"/>
                  </a:lnTo>
                  <a:cubicBezTo>
                    <a:pt x="26097" y="122227"/>
                    <a:pt x="24629" y="120759"/>
                    <a:pt x="22835" y="120759"/>
                  </a:cubicBezTo>
                  <a:cubicBezTo>
                    <a:pt x="21041" y="120759"/>
                    <a:pt x="19573" y="122227"/>
                    <a:pt x="19573" y="124021"/>
                  </a:cubicBezTo>
                  <a:lnTo>
                    <a:pt x="19573" y="130871"/>
                  </a:lnTo>
                  <a:cubicBezTo>
                    <a:pt x="11450" y="126859"/>
                    <a:pt x="6525" y="118704"/>
                    <a:pt x="6525" y="109146"/>
                  </a:cubicBezTo>
                  <a:lnTo>
                    <a:pt x="6525" y="70165"/>
                  </a:lnTo>
                  <a:cubicBezTo>
                    <a:pt x="6525" y="35066"/>
                    <a:pt x="38721" y="6524"/>
                    <a:pt x="78289" y="6524"/>
                  </a:cubicBezTo>
                  <a:close/>
                  <a:moveTo>
                    <a:pt x="78289" y="0"/>
                  </a:moveTo>
                  <a:cubicBezTo>
                    <a:pt x="35133" y="0"/>
                    <a:pt x="1" y="31478"/>
                    <a:pt x="1" y="70165"/>
                  </a:cubicBezTo>
                  <a:lnTo>
                    <a:pt x="1" y="109146"/>
                  </a:lnTo>
                  <a:cubicBezTo>
                    <a:pt x="1" y="115572"/>
                    <a:pt x="1795" y="121639"/>
                    <a:pt x="5220" y="126728"/>
                  </a:cubicBezTo>
                  <a:cubicBezTo>
                    <a:pt x="8645" y="131784"/>
                    <a:pt x="13538" y="135666"/>
                    <a:pt x="19344" y="137917"/>
                  </a:cubicBezTo>
                  <a:cubicBezTo>
                    <a:pt x="19410" y="137949"/>
                    <a:pt x="19508" y="137949"/>
                    <a:pt x="19573" y="137982"/>
                  </a:cubicBezTo>
                  <a:lnTo>
                    <a:pt x="19573" y="163621"/>
                  </a:lnTo>
                  <a:cubicBezTo>
                    <a:pt x="19573" y="177485"/>
                    <a:pt x="33469" y="188869"/>
                    <a:pt x="45114" y="195948"/>
                  </a:cubicBezTo>
                  <a:cubicBezTo>
                    <a:pt x="57477" y="203483"/>
                    <a:pt x="71667" y="208735"/>
                    <a:pt x="76658" y="208735"/>
                  </a:cubicBezTo>
                  <a:lnTo>
                    <a:pt x="86411" y="208735"/>
                  </a:lnTo>
                  <a:cubicBezTo>
                    <a:pt x="91402" y="208735"/>
                    <a:pt x="105591" y="203483"/>
                    <a:pt x="117954" y="195948"/>
                  </a:cubicBezTo>
                  <a:cubicBezTo>
                    <a:pt x="129600" y="188869"/>
                    <a:pt x="143496" y="177485"/>
                    <a:pt x="143496" y="163621"/>
                  </a:cubicBezTo>
                  <a:lnTo>
                    <a:pt x="143496" y="137949"/>
                  </a:lnTo>
                  <a:cubicBezTo>
                    <a:pt x="143561" y="137917"/>
                    <a:pt x="143626" y="137917"/>
                    <a:pt x="143691" y="137884"/>
                  </a:cubicBezTo>
                  <a:cubicBezTo>
                    <a:pt x="155663" y="133252"/>
                    <a:pt x="163068" y="122259"/>
                    <a:pt x="163068" y="109146"/>
                  </a:cubicBezTo>
                  <a:lnTo>
                    <a:pt x="163068" y="70165"/>
                  </a:lnTo>
                  <a:cubicBezTo>
                    <a:pt x="163068" y="31478"/>
                    <a:pt x="127871" y="0"/>
                    <a:pt x="84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8"/>
            <p:cNvSpPr/>
            <p:nvPr/>
          </p:nvSpPr>
          <p:spPr>
            <a:xfrm>
              <a:off x="2527200" y="2311925"/>
              <a:ext cx="1065900" cy="931325"/>
            </a:xfrm>
            <a:custGeom>
              <a:rect b="b" l="l" r="r" t="t"/>
              <a:pathLst>
                <a:path extrusionOk="0" h="37253" w="42636">
                  <a:moveTo>
                    <a:pt x="25771" y="6524"/>
                  </a:moveTo>
                  <a:cubicBezTo>
                    <a:pt x="31479" y="6524"/>
                    <a:pt x="36111" y="9166"/>
                    <a:pt x="36111" y="12428"/>
                  </a:cubicBezTo>
                  <a:cubicBezTo>
                    <a:pt x="36111" y="16278"/>
                    <a:pt x="31283" y="22997"/>
                    <a:pt x="24401" y="26488"/>
                  </a:cubicBezTo>
                  <a:lnTo>
                    <a:pt x="18235" y="29587"/>
                  </a:lnTo>
                  <a:cubicBezTo>
                    <a:pt x="16768" y="30337"/>
                    <a:pt x="15332" y="30728"/>
                    <a:pt x="13995" y="30728"/>
                  </a:cubicBezTo>
                  <a:cubicBezTo>
                    <a:pt x="10505" y="30728"/>
                    <a:pt x="8156" y="28216"/>
                    <a:pt x="7634" y="24009"/>
                  </a:cubicBezTo>
                  <a:lnTo>
                    <a:pt x="7079" y="19344"/>
                  </a:lnTo>
                  <a:cubicBezTo>
                    <a:pt x="6721" y="16278"/>
                    <a:pt x="7569" y="13342"/>
                    <a:pt x="9493" y="11026"/>
                  </a:cubicBezTo>
                  <a:cubicBezTo>
                    <a:pt x="11418" y="8645"/>
                    <a:pt x="14256" y="7242"/>
                    <a:pt x="17387" y="7046"/>
                  </a:cubicBezTo>
                  <a:lnTo>
                    <a:pt x="24466" y="6557"/>
                  </a:lnTo>
                  <a:cubicBezTo>
                    <a:pt x="24890" y="6524"/>
                    <a:pt x="25347" y="6524"/>
                    <a:pt x="25771" y="6524"/>
                  </a:cubicBezTo>
                  <a:close/>
                  <a:moveTo>
                    <a:pt x="25771" y="0"/>
                  </a:moveTo>
                  <a:cubicBezTo>
                    <a:pt x="25183" y="0"/>
                    <a:pt x="24596" y="0"/>
                    <a:pt x="24042" y="33"/>
                  </a:cubicBezTo>
                  <a:lnTo>
                    <a:pt x="16931" y="522"/>
                  </a:lnTo>
                  <a:cubicBezTo>
                    <a:pt x="12005" y="848"/>
                    <a:pt x="7569" y="3099"/>
                    <a:pt x="4470" y="6850"/>
                  </a:cubicBezTo>
                  <a:cubicBezTo>
                    <a:pt x="1371" y="10569"/>
                    <a:pt x="1" y="15266"/>
                    <a:pt x="588" y="20127"/>
                  </a:cubicBezTo>
                  <a:lnTo>
                    <a:pt x="1175" y="24759"/>
                  </a:lnTo>
                  <a:cubicBezTo>
                    <a:pt x="2056" y="32229"/>
                    <a:pt x="7210" y="37252"/>
                    <a:pt x="13995" y="37252"/>
                  </a:cubicBezTo>
                  <a:cubicBezTo>
                    <a:pt x="16376" y="37252"/>
                    <a:pt x="18790" y="36632"/>
                    <a:pt x="21204" y="35425"/>
                  </a:cubicBezTo>
                  <a:lnTo>
                    <a:pt x="27336" y="32327"/>
                  </a:lnTo>
                  <a:cubicBezTo>
                    <a:pt x="35915" y="27988"/>
                    <a:pt x="42635" y="19246"/>
                    <a:pt x="42635" y="12428"/>
                  </a:cubicBezTo>
                  <a:cubicBezTo>
                    <a:pt x="42635" y="5350"/>
                    <a:pt x="35394" y="0"/>
                    <a:pt x="257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8"/>
            <p:cNvSpPr/>
            <p:nvPr/>
          </p:nvSpPr>
          <p:spPr>
            <a:xfrm>
              <a:off x="4050550" y="2311925"/>
              <a:ext cx="1065900" cy="931325"/>
            </a:xfrm>
            <a:custGeom>
              <a:rect b="b" l="l" r="r" t="t"/>
              <a:pathLst>
                <a:path extrusionOk="0" h="37253" w="42636">
                  <a:moveTo>
                    <a:pt x="16898" y="6524"/>
                  </a:moveTo>
                  <a:cubicBezTo>
                    <a:pt x="17322" y="6524"/>
                    <a:pt x="17746" y="6524"/>
                    <a:pt x="18170" y="6557"/>
                  </a:cubicBezTo>
                  <a:lnTo>
                    <a:pt x="25249" y="7046"/>
                  </a:lnTo>
                  <a:cubicBezTo>
                    <a:pt x="28413" y="7242"/>
                    <a:pt x="31218" y="8645"/>
                    <a:pt x="33175" y="11026"/>
                  </a:cubicBezTo>
                  <a:cubicBezTo>
                    <a:pt x="35067" y="13342"/>
                    <a:pt x="35948" y="16278"/>
                    <a:pt x="35557" y="19344"/>
                  </a:cubicBezTo>
                  <a:lnTo>
                    <a:pt x="35002" y="24009"/>
                  </a:lnTo>
                  <a:cubicBezTo>
                    <a:pt x="34513" y="28216"/>
                    <a:pt x="32131" y="30728"/>
                    <a:pt x="28674" y="30728"/>
                  </a:cubicBezTo>
                  <a:cubicBezTo>
                    <a:pt x="27304" y="30728"/>
                    <a:pt x="25868" y="30337"/>
                    <a:pt x="24401" y="29587"/>
                  </a:cubicBezTo>
                  <a:lnTo>
                    <a:pt x="18268" y="26488"/>
                  </a:lnTo>
                  <a:cubicBezTo>
                    <a:pt x="11353" y="22997"/>
                    <a:pt x="6525" y="16278"/>
                    <a:pt x="6525" y="12428"/>
                  </a:cubicBezTo>
                  <a:cubicBezTo>
                    <a:pt x="6525" y="9166"/>
                    <a:pt x="11189" y="6524"/>
                    <a:pt x="16898" y="6524"/>
                  </a:cubicBezTo>
                  <a:close/>
                  <a:moveTo>
                    <a:pt x="16898" y="0"/>
                  </a:moveTo>
                  <a:cubicBezTo>
                    <a:pt x="7275" y="0"/>
                    <a:pt x="1" y="5350"/>
                    <a:pt x="1" y="12428"/>
                  </a:cubicBezTo>
                  <a:cubicBezTo>
                    <a:pt x="1" y="19246"/>
                    <a:pt x="6721" y="27988"/>
                    <a:pt x="15332" y="32327"/>
                  </a:cubicBezTo>
                  <a:lnTo>
                    <a:pt x="21465" y="35425"/>
                  </a:lnTo>
                  <a:cubicBezTo>
                    <a:pt x="23846" y="36632"/>
                    <a:pt x="26292" y="37252"/>
                    <a:pt x="28674" y="37252"/>
                  </a:cubicBezTo>
                  <a:cubicBezTo>
                    <a:pt x="35426" y="37252"/>
                    <a:pt x="40580" y="32229"/>
                    <a:pt x="41493" y="24759"/>
                  </a:cubicBezTo>
                  <a:lnTo>
                    <a:pt x="42048" y="20127"/>
                  </a:lnTo>
                  <a:cubicBezTo>
                    <a:pt x="42635" y="15266"/>
                    <a:pt x="41265" y="10569"/>
                    <a:pt x="38199" y="6850"/>
                  </a:cubicBezTo>
                  <a:cubicBezTo>
                    <a:pt x="35067" y="3099"/>
                    <a:pt x="30664" y="848"/>
                    <a:pt x="25705" y="522"/>
                  </a:cubicBezTo>
                  <a:lnTo>
                    <a:pt x="18627" y="33"/>
                  </a:lnTo>
                  <a:cubicBezTo>
                    <a:pt x="18040" y="0"/>
                    <a:pt x="17452" y="0"/>
                    <a:pt x="168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8"/>
            <p:cNvSpPr/>
            <p:nvPr/>
          </p:nvSpPr>
          <p:spPr>
            <a:xfrm>
              <a:off x="3473200" y="2970850"/>
              <a:ext cx="649975" cy="854650"/>
            </a:xfrm>
            <a:custGeom>
              <a:rect b="b" l="l" r="r" t="t"/>
              <a:pathLst>
                <a:path extrusionOk="0" h="34186" w="25999">
                  <a:moveTo>
                    <a:pt x="12983" y="6818"/>
                  </a:moveTo>
                  <a:cubicBezTo>
                    <a:pt x="13798" y="7764"/>
                    <a:pt x="15429" y="10536"/>
                    <a:pt x="17125" y="16897"/>
                  </a:cubicBezTo>
                  <a:cubicBezTo>
                    <a:pt x="18169" y="20779"/>
                    <a:pt x="18854" y="24726"/>
                    <a:pt x="19213" y="27662"/>
                  </a:cubicBezTo>
                  <a:lnTo>
                    <a:pt x="6785" y="27662"/>
                  </a:lnTo>
                  <a:cubicBezTo>
                    <a:pt x="7111" y="24726"/>
                    <a:pt x="7829" y="20779"/>
                    <a:pt x="8840" y="16897"/>
                  </a:cubicBezTo>
                  <a:cubicBezTo>
                    <a:pt x="10504" y="10569"/>
                    <a:pt x="12135" y="7764"/>
                    <a:pt x="12983" y="6818"/>
                  </a:cubicBezTo>
                  <a:close/>
                  <a:moveTo>
                    <a:pt x="12950" y="0"/>
                  </a:moveTo>
                  <a:cubicBezTo>
                    <a:pt x="8807" y="0"/>
                    <a:pt x="5611" y="4371"/>
                    <a:pt x="2936" y="13766"/>
                  </a:cubicBezTo>
                  <a:cubicBezTo>
                    <a:pt x="1272" y="19605"/>
                    <a:pt x="0" y="26977"/>
                    <a:pt x="0" y="30924"/>
                  </a:cubicBezTo>
                  <a:cubicBezTo>
                    <a:pt x="0" y="32718"/>
                    <a:pt x="1468" y="34186"/>
                    <a:pt x="3262" y="34186"/>
                  </a:cubicBezTo>
                  <a:lnTo>
                    <a:pt x="22736" y="34186"/>
                  </a:lnTo>
                  <a:cubicBezTo>
                    <a:pt x="24530" y="34186"/>
                    <a:pt x="25998" y="32718"/>
                    <a:pt x="25998" y="30924"/>
                  </a:cubicBezTo>
                  <a:cubicBezTo>
                    <a:pt x="25998" y="30826"/>
                    <a:pt x="25965" y="30761"/>
                    <a:pt x="25965" y="30663"/>
                  </a:cubicBezTo>
                  <a:cubicBezTo>
                    <a:pt x="25933" y="26683"/>
                    <a:pt x="24661" y="19507"/>
                    <a:pt x="23030" y="13766"/>
                  </a:cubicBezTo>
                  <a:cubicBezTo>
                    <a:pt x="20322" y="4371"/>
                    <a:pt x="17125" y="0"/>
                    <a:pt x="129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8"/>
            <p:cNvSpPr/>
            <p:nvPr/>
          </p:nvSpPr>
          <p:spPr>
            <a:xfrm>
              <a:off x="2520700" y="3626125"/>
              <a:ext cx="2556600" cy="851775"/>
            </a:xfrm>
            <a:custGeom>
              <a:rect b="b" l="l" r="r" t="t"/>
              <a:pathLst>
                <a:path extrusionOk="0" h="34071" w="102264">
                  <a:moveTo>
                    <a:pt x="3644" y="1"/>
                  </a:moveTo>
                  <a:cubicBezTo>
                    <a:pt x="2291" y="1"/>
                    <a:pt x="1021" y="860"/>
                    <a:pt x="555" y="2234"/>
                  </a:cubicBezTo>
                  <a:cubicBezTo>
                    <a:pt x="0" y="3930"/>
                    <a:pt x="913" y="5789"/>
                    <a:pt x="2642" y="6344"/>
                  </a:cubicBezTo>
                  <a:lnTo>
                    <a:pt x="18561" y="11693"/>
                  </a:lnTo>
                  <a:lnTo>
                    <a:pt x="18561" y="20827"/>
                  </a:lnTo>
                  <a:cubicBezTo>
                    <a:pt x="18561" y="29537"/>
                    <a:pt x="27792" y="34071"/>
                    <a:pt x="36958" y="34071"/>
                  </a:cubicBezTo>
                  <a:lnTo>
                    <a:pt x="64685" y="34071"/>
                  </a:lnTo>
                  <a:cubicBezTo>
                    <a:pt x="68893" y="34071"/>
                    <a:pt x="73297" y="33059"/>
                    <a:pt x="76689" y="31265"/>
                  </a:cubicBezTo>
                  <a:cubicBezTo>
                    <a:pt x="81256" y="28851"/>
                    <a:pt x="83800" y="25231"/>
                    <a:pt x="83800" y="21023"/>
                  </a:cubicBezTo>
                  <a:cubicBezTo>
                    <a:pt x="83800" y="20957"/>
                    <a:pt x="83768" y="20860"/>
                    <a:pt x="83768" y="20794"/>
                  </a:cubicBezTo>
                  <a:lnTo>
                    <a:pt x="83768" y="11693"/>
                  </a:lnTo>
                  <a:lnTo>
                    <a:pt x="99621" y="6344"/>
                  </a:lnTo>
                  <a:cubicBezTo>
                    <a:pt x="101317" y="5789"/>
                    <a:pt x="102263" y="3930"/>
                    <a:pt x="101676" y="2234"/>
                  </a:cubicBezTo>
                  <a:cubicBezTo>
                    <a:pt x="101209" y="860"/>
                    <a:pt x="99960" y="1"/>
                    <a:pt x="98599" y="1"/>
                  </a:cubicBezTo>
                  <a:cubicBezTo>
                    <a:pt x="98247" y="1"/>
                    <a:pt x="97888" y="58"/>
                    <a:pt x="97533" y="179"/>
                  </a:cubicBezTo>
                  <a:lnTo>
                    <a:pt x="79462" y="6246"/>
                  </a:lnTo>
                  <a:cubicBezTo>
                    <a:pt x="78157" y="6703"/>
                    <a:pt x="77244" y="7942"/>
                    <a:pt x="77244" y="9345"/>
                  </a:cubicBezTo>
                  <a:lnTo>
                    <a:pt x="77244" y="21023"/>
                  </a:lnTo>
                  <a:cubicBezTo>
                    <a:pt x="77244" y="21088"/>
                    <a:pt x="77244" y="21153"/>
                    <a:pt x="77244" y="21186"/>
                  </a:cubicBezTo>
                  <a:cubicBezTo>
                    <a:pt x="77179" y="22817"/>
                    <a:pt x="75906" y="24252"/>
                    <a:pt x="73982" y="25329"/>
                  </a:cubicBezTo>
                  <a:lnTo>
                    <a:pt x="73982" y="24285"/>
                  </a:lnTo>
                  <a:cubicBezTo>
                    <a:pt x="73982" y="22491"/>
                    <a:pt x="72547" y="21023"/>
                    <a:pt x="70720" y="21023"/>
                  </a:cubicBezTo>
                  <a:cubicBezTo>
                    <a:pt x="68926" y="21023"/>
                    <a:pt x="67458" y="22491"/>
                    <a:pt x="67458" y="24285"/>
                  </a:cubicBezTo>
                  <a:lnTo>
                    <a:pt x="67458" y="27351"/>
                  </a:lnTo>
                  <a:cubicBezTo>
                    <a:pt x="66545" y="27481"/>
                    <a:pt x="65599" y="27547"/>
                    <a:pt x="64685" y="27547"/>
                  </a:cubicBezTo>
                  <a:lnTo>
                    <a:pt x="60934" y="27547"/>
                  </a:lnTo>
                  <a:lnTo>
                    <a:pt x="60934" y="24285"/>
                  </a:lnTo>
                  <a:cubicBezTo>
                    <a:pt x="60934" y="22491"/>
                    <a:pt x="59499" y="21023"/>
                    <a:pt x="57672" y="21023"/>
                  </a:cubicBezTo>
                  <a:cubicBezTo>
                    <a:pt x="55878" y="21023"/>
                    <a:pt x="54410" y="22491"/>
                    <a:pt x="54410" y="24285"/>
                  </a:cubicBezTo>
                  <a:lnTo>
                    <a:pt x="54410" y="27547"/>
                  </a:lnTo>
                  <a:lnTo>
                    <a:pt x="47919" y="27547"/>
                  </a:lnTo>
                  <a:lnTo>
                    <a:pt x="47919" y="24285"/>
                  </a:lnTo>
                  <a:cubicBezTo>
                    <a:pt x="47919" y="22491"/>
                    <a:pt x="46451" y="21023"/>
                    <a:pt x="44657" y="21023"/>
                  </a:cubicBezTo>
                  <a:cubicBezTo>
                    <a:pt x="42830" y="21023"/>
                    <a:pt x="41395" y="22491"/>
                    <a:pt x="41395" y="24285"/>
                  </a:cubicBezTo>
                  <a:lnTo>
                    <a:pt x="41395" y="27547"/>
                  </a:lnTo>
                  <a:lnTo>
                    <a:pt x="36958" y="27547"/>
                  </a:lnTo>
                  <a:cubicBezTo>
                    <a:pt x="36208" y="27547"/>
                    <a:pt x="35523" y="27514"/>
                    <a:pt x="34871" y="27449"/>
                  </a:cubicBezTo>
                  <a:lnTo>
                    <a:pt x="34871" y="24285"/>
                  </a:lnTo>
                  <a:cubicBezTo>
                    <a:pt x="34871" y="22491"/>
                    <a:pt x="33403" y="21023"/>
                    <a:pt x="31609" y="21023"/>
                  </a:cubicBezTo>
                  <a:cubicBezTo>
                    <a:pt x="29782" y="21023"/>
                    <a:pt x="28347" y="22491"/>
                    <a:pt x="28347" y="24285"/>
                  </a:cubicBezTo>
                  <a:lnTo>
                    <a:pt x="28347" y="25492"/>
                  </a:lnTo>
                  <a:cubicBezTo>
                    <a:pt x="26129" y="24122"/>
                    <a:pt x="25085" y="22295"/>
                    <a:pt x="25085" y="20827"/>
                  </a:cubicBezTo>
                  <a:lnTo>
                    <a:pt x="25085" y="9345"/>
                  </a:lnTo>
                  <a:cubicBezTo>
                    <a:pt x="25085" y="7942"/>
                    <a:pt x="24171" y="6703"/>
                    <a:pt x="22834" y="6246"/>
                  </a:cubicBezTo>
                  <a:lnTo>
                    <a:pt x="4697" y="179"/>
                  </a:lnTo>
                  <a:cubicBezTo>
                    <a:pt x="4349" y="58"/>
                    <a:pt x="3994" y="1"/>
                    <a:pt x="3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8"/>
            <p:cNvSpPr/>
            <p:nvPr/>
          </p:nvSpPr>
          <p:spPr>
            <a:xfrm>
              <a:off x="4129650" y="597175"/>
              <a:ext cx="454275" cy="241175"/>
            </a:xfrm>
            <a:custGeom>
              <a:rect b="b" l="l" r="r" t="t"/>
              <a:pathLst>
                <a:path extrusionOk="0" h="9647" w="18171">
                  <a:moveTo>
                    <a:pt x="3572" y="0"/>
                  </a:moveTo>
                  <a:cubicBezTo>
                    <a:pt x="2036" y="0"/>
                    <a:pt x="645" y="1074"/>
                    <a:pt x="327" y="2633"/>
                  </a:cubicBezTo>
                  <a:cubicBezTo>
                    <a:pt x="1" y="4394"/>
                    <a:pt x="1143" y="6123"/>
                    <a:pt x="2904" y="6482"/>
                  </a:cubicBezTo>
                  <a:cubicBezTo>
                    <a:pt x="6460" y="7167"/>
                    <a:pt x="9983" y="8178"/>
                    <a:pt x="13343" y="9451"/>
                  </a:cubicBezTo>
                  <a:cubicBezTo>
                    <a:pt x="13734" y="9581"/>
                    <a:pt x="14125" y="9646"/>
                    <a:pt x="14484" y="9646"/>
                  </a:cubicBezTo>
                  <a:cubicBezTo>
                    <a:pt x="15822" y="9646"/>
                    <a:pt x="17061" y="8863"/>
                    <a:pt x="17550" y="7559"/>
                  </a:cubicBezTo>
                  <a:cubicBezTo>
                    <a:pt x="18170" y="5862"/>
                    <a:pt x="17322" y="3970"/>
                    <a:pt x="15659" y="3351"/>
                  </a:cubicBezTo>
                  <a:cubicBezTo>
                    <a:pt x="11940" y="1948"/>
                    <a:pt x="8091" y="839"/>
                    <a:pt x="4176" y="56"/>
                  </a:cubicBezTo>
                  <a:cubicBezTo>
                    <a:pt x="3974" y="18"/>
                    <a:pt x="3772" y="0"/>
                    <a:pt x="35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8"/>
            <p:cNvSpPr/>
            <p:nvPr/>
          </p:nvSpPr>
          <p:spPr>
            <a:xfrm>
              <a:off x="4655650" y="798325"/>
              <a:ext cx="647525" cy="588025"/>
            </a:xfrm>
            <a:custGeom>
              <a:rect b="b" l="l" r="r" t="t"/>
              <a:pathLst>
                <a:path extrusionOk="0" h="23521" w="25901">
                  <a:moveTo>
                    <a:pt x="3703" y="1"/>
                  </a:moveTo>
                  <a:cubicBezTo>
                    <a:pt x="2592" y="1"/>
                    <a:pt x="1518" y="565"/>
                    <a:pt x="914" y="1600"/>
                  </a:cubicBezTo>
                  <a:cubicBezTo>
                    <a:pt x="1" y="3133"/>
                    <a:pt x="490" y="5156"/>
                    <a:pt x="2056" y="6069"/>
                  </a:cubicBezTo>
                  <a:cubicBezTo>
                    <a:pt x="5285" y="7994"/>
                    <a:pt x="8351" y="10212"/>
                    <a:pt x="11124" y="12691"/>
                  </a:cubicBezTo>
                  <a:cubicBezTo>
                    <a:pt x="14354" y="15562"/>
                    <a:pt x="17191" y="18726"/>
                    <a:pt x="19507" y="22118"/>
                  </a:cubicBezTo>
                  <a:cubicBezTo>
                    <a:pt x="20160" y="23031"/>
                    <a:pt x="21171" y="23521"/>
                    <a:pt x="22215" y="23521"/>
                  </a:cubicBezTo>
                  <a:cubicBezTo>
                    <a:pt x="22835" y="23521"/>
                    <a:pt x="23487" y="23325"/>
                    <a:pt x="24042" y="22934"/>
                  </a:cubicBezTo>
                  <a:cubicBezTo>
                    <a:pt x="25542" y="21922"/>
                    <a:pt x="25901" y="19867"/>
                    <a:pt x="24890" y="18399"/>
                  </a:cubicBezTo>
                  <a:cubicBezTo>
                    <a:pt x="22248" y="14583"/>
                    <a:pt x="19083" y="11027"/>
                    <a:pt x="15463" y="7831"/>
                  </a:cubicBezTo>
                  <a:cubicBezTo>
                    <a:pt x="12396" y="5058"/>
                    <a:pt x="8971" y="2579"/>
                    <a:pt x="5383" y="459"/>
                  </a:cubicBezTo>
                  <a:cubicBezTo>
                    <a:pt x="4852" y="149"/>
                    <a:pt x="4273" y="1"/>
                    <a:pt x="37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28"/>
          <p:cNvGrpSpPr/>
          <p:nvPr/>
        </p:nvGrpSpPr>
        <p:grpSpPr>
          <a:xfrm>
            <a:off x="3026400" y="1893998"/>
            <a:ext cx="290709" cy="290709"/>
            <a:chOff x="1190625" y="238125"/>
            <a:chExt cx="5219200" cy="5219200"/>
          </a:xfrm>
        </p:grpSpPr>
        <p:sp>
          <p:nvSpPr>
            <p:cNvPr id="751" name="Google Shape;751;p28"/>
            <p:cNvSpPr/>
            <p:nvPr/>
          </p:nvSpPr>
          <p:spPr>
            <a:xfrm>
              <a:off x="3066250" y="2113750"/>
              <a:ext cx="1467925" cy="1467925"/>
            </a:xfrm>
            <a:custGeom>
              <a:rect b="b" l="l" r="r" t="t"/>
              <a:pathLst>
                <a:path extrusionOk="0" h="58717" w="58717">
                  <a:moveTo>
                    <a:pt x="29359" y="6525"/>
                  </a:moveTo>
                  <a:cubicBezTo>
                    <a:pt x="41950" y="6525"/>
                    <a:pt x="52192" y="16767"/>
                    <a:pt x="52192" y="29359"/>
                  </a:cubicBezTo>
                  <a:cubicBezTo>
                    <a:pt x="52192" y="41950"/>
                    <a:pt x="41950" y="52192"/>
                    <a:pt x="29359" y="52192"/>
                  </a:cubicBezTo>
                  <a:cubicBezTo>
                    <a:pt x="16767" y="52192"/>
                    <a:pt x="6525" y="41950"/>
                    <a:pt x="6525" y="29359"/>
                  </a:cubicBezTo>
                  <a:cubicBezTo>
                    <a:pt x="6525" y="16767"/>
                    <a:pt x="16767" y="6525"/>
                    <a:pt x="29359" y="6525"/>
                  </a:cubicBezTo>
                  <a:close/>
                  <a:moveTo>
                    <a:pt x="29359" y="1"/>
                  </a:moveTo>
                  <a:cubicBezTo>
                    <a:pt x="13179" y="1"/>
                    <a:pt x="1" y="13179"/>
                    <a:pt x="1" y="29359"/>
                  </a:cubicBezTo>
                  <a:cubicBezTo>
                    <a:pt x="1" y="45538"/>
                    <a:pt x="13179" y="58716"/>
                    <a:pt x="29359" y="58716"/>
                  </a:cubicBezTo>
                  <a:cubicBezTo>
                    <a:pt x="45538" y="58716"/>
                    <a:pt x="58716" y="45538"/>
                    <a:pt x="58716" y="29359"/>
                  </a:cubicBezTo>
                  <a:cubicBezTo>
                    <a:pt x="58716" y="13179"/>
                    <a:pt x="45538" y="1"/>
                    <a:pt x="293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8"/>
            <p:cNvSpPr/>
            <p:nvPr/>
          </p:nvSpPr>
          <p:spPr>
            <a:xfrm>
              <a:off x="1190625" y="238125"/>
              <a:ext cx="5219200" cy="5219200"/>
            </a:xfrm>
            <a:custGeom>
              <a:rect b="b" l="l" r="r" t="t"/>
              <a:pathLst>
                <a:path extrusionOk="0" h="208768" w="208768">
                  <a:moveTo>
                    <a:pt x="104384" y="6524"/>
                  </a:moveTo>
                  <a:cubicBezTo>
                    <a:pt x="130512" y="6524"/>
                    <a:pt x="155107" y="16701"/>
                    <a:pt x="173570" y="35197"/>
                  </a:cubicBezTo>
                  <a:cubicBezTo>
                    <a:pt x="192066" y="53660"/>
                    <a:pt x="202243" y="78255"/>
                    <a:pt x="202243" y="104384"/>
                  </a:cubicBezTo>
                  <a:cubicBezTo>
                    <a:pt x="202243" y="130512"/>
                    <a:pt x="192066" y="155107"/>
                    <a:pt x="173570" y="173570"/>
                  </a:cubicBezTo>
                  <a:cubicBezTo>
                    <a:pt x="155107" y="192066"/>
                    <a:pt x="130512" y="202243"/>
                    <a:pt x="104384" y="202243"/>
                  </a:cubicBezTo>
                  <a:cubicBezTo>
                    <a:pt x="78255" y="202243"/>
                    <a:pt x="53660" y="192066"/>
                    <a:pt x="35197" y="173570"/>
                  </a:cubicBezTo>
                  <a:cubicBezTo>
                    <a:pt x="16701" y="155107"/>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8"/>
            <p:cNvSpPr/>
            <p:nvPr/>
          </p:nvSpPr>
          <p:spPr>
            <a:xfrm>
              <a:off x="1697025" y="645850"/>
              <a:ext cx="4206375" cy="4301250"/>
            </a:xfrm>
            <a:custGeom>
              <a:rect b="b" l="l" r="r" t="t"/>
              <a:pathLst>
                <a:path extrusionOk="0" h="172050" w="168255">
                  <a:moveTo>
                    <a:pt x="84128" y="6525"/>
                  </a:moveTo>
                  <a:cubicBezTo>
                    <a:pt x="101710" y="6525"/>
                    <a:pt x="118476" y="12038"/>
                    <a:pt x="132568" y="22476"/>
                  </a:cubicBezTo>
                  <a:cubicBezTo>
                    <a:pt x="145225" y="31838"/>
                    <a:pt x="154750" y="44397"/>
                    <a:pt x="160328" y="58945"/>
                  </a:cubicBezTo>
                  <a:cubicBezTo>
                    <a:pt x="158273" y="59402"/>
                    <a:pt x="156478" y="60478"/>
                    <a:pt x="155141" y="61979"/>
                  </a:cubicBezTo>
                  <a:lnTo>
                    <a:pt x="117563" y="61979"/>
                  </a:lnTo>
                  <a:cubicBezTo>
                    <a:pt x="109538" y="51736"/>
                    <a:pt x="97176" y="45669"/>
                    <a:pt x="84128" y="45669"/>
                  </a:cubicBezTo>
                  <a:cubicBezTo>
                    <a:pt x="71080" y="45669"/>
                    <a:pt x="58717" y="51736"/>
                    <a:pt x="50692" y="61979"/>
                  </a:cubicBezTo>
                  <a:lnTo>
                    <a:pt x="13114" y="61979"/>
                  </a:lnTo>
                  <a:cubicBezTo>
                    <a:pt x="11777" y="60478"/>
                    <a:pt x="9983" y="59402"/>
                    <a:pt x="7928" y="58945"/>
                  </a:cubicBezTo>
                  <a:cubicBezTo>
                    <a:pt x="13506" y="44397"/>
                    <a:pt x="23031" y="31838"/>
                    <a:pt x="35687" y="22476"/>
                  </a:cubicBezTo>
                  <a:cubicBezTo>
                    <a:pt x="49779" y="12038"/>
                    <a:pt x="66545" y="6525"/>
                    <a:pt x="84128" y="6525"/>
                  </a:cubicBezTo>
                  <a:close/>
                  <a:moveTo>
                    <a:pt x="84128" y="52193"/>
                  </a:moveTo>
                  <a:cubicBezTo>
                    <a:pt x="95642" y="52193"/>
                    <a:pt x="106537" y="57771"/>
                    <a:pt x="113290" y="67133"/>
                  </a:cubicBezTo>
                  <a:cubicBezTo>
                    <a:pt x="113877" y="68013"/>
                    <a:pt x="114888" y="68503"/>
                    <a:pt x="115932" y="68503"/>
                  </a:cubicBezTo>
                  <a:lnTo>
                    <a:pt x="152629" y="68503"/>
                  </a:lnTo>
                  <a:lnTo>
                    <a:pt x="152629" y="107646"/>
                  </a:lnTo>
                  <a:lnTo>
                    <a:pt x="119977" y="107646"/>
                  </a:lnTo>
                  <a:cubicBezTo>
                    <a:pt x="111006" y="107646"/>
                    <a:pt x="103699" y="114953"/>
                    <a:pt x="103699" y="123924"/>
                  </a:cubicBezTo>
                  <a:lnTo>
                    <a:pt x="103699" y="156576"/>
                  </a:lnTo>
                  <a:lnTo>
                    <a:pt x="64556" y="156576"/>
                  </a:lnTo>
                  <a:lnTo>
                    <a:pt x="64556" y="123924"/>
                  </a:lnTo>
                  <a:cubicBezTo>
                    <a:pt x="64556" y="114953"/>
                    <a:pt x="57249" y="107646"/>
                    <a:pt x="48278" y="107646"/>
                  </a:cubicBezTo>
                  <a:lnTo>
                    <a:pt x="15626" y="107646"/>
                  </a:lnTo>
                  <a:lnTo>
                    <a:pt x="15626" y="68503"/>
                  </a:lnTo>
                  <a:lnTo>
                    <a:pt x="52323" y="68503"/>
                  </a:lnTo>
                  <a:cubicBezTo>
                    <a:pt x="53367" y="68503"/>
                    <a:pt x="54378" y="68013"/>
                    <a:pt x="54965" y="67133"/>
                  </a:cubicBezTo>
                  <a:cubicBezTo>
                    <a:pt x="61718" y="57771"/>
                    <a:pt x="72613" y="52193"/>
                    <a:pt x="84128" y="52193"/>
                  </a:cubicBezTo>
                  <a:close/>
                  <a:moveTo>
                    <a:pt x="48278" y="114170"/>
                  </a:moveTo>
                  <a:cubicBezTo>
                    <a:pt x="53661" y="114170"/>
                    <a:pt x="58032" y="118542"/>
                    <a:pt x="58032" y="123924"/>
                  </a:cubicBezTo>
                  <a:lnTo>
                    <a:pt x="58032" y="159088"/>
                  </a:lnTo>
                  <a:cubicBezTo>
                    <a:pt x="56531" y="160425"/>
                    <a:pt x="55455" y="162220"/>
                    <a:pt x="54998" y="164275"/>
                  </a:cubicBezTo>
                  <a:cubicBezTo>
                    <a:pt x="33404" y="155989"/>
                    <a:pt x="16213" y="138798"/>
                    <a:pt x="7928" y="117204"/>
                  </a:cubicBezTo>
                  <a:cubicBezTo>
                    <a:pt x="9983" y="116747"/>
                    <a:pt x="11777" y="115671"/>
                    <a:pt x="13114" y="114170"/>
                  </a:cubicBezTo>
                  <a:close/>
                  <a:moveTo>
                    <a:pt x="155141" y="114170"/>
                  </a:moveTo>
                  <a:cubicBezTo>
                    <a:pt x="156478" y="115671"/>
                    <a:pt x="158273" y="116747"/>
                    <a:pt x="160328" y="117204"/>
                  </a:cubicBezTo>
                  <a:cubicBezTo>
                    <a:pt x="152042" y="138798"/>
                    <a:pt x="134851" y="155989"/>
                    <a:pt x="113257" y="164275"/>
                  </a:cubicBezTo>
                  <a:cubicBezTo>
                    <a:pt x="112800" y="162220"/>
                    <a:pt x="111724" y="160425"/>
                    <a:pt x="110223" y="159088"/>
                  </a:cubicBezTo>
                  <a:lnTo>
                    <a:pt x="110223" y="123924"/>
                  </a:lnTo>
                  <a:cubicBezTo>
                    <a:pt x="110223" y="118542"/>
                    <a:pt x="114595" y="114170"/>
                    <a:pt x="119977" y="114170"/>
                  </a:cubicBezTo>
                  <a:close/>
                  <a:moveTo>
                    <a:pt x="84128" y="1"/>
                  </a:moveTo>
                  <a:cubicBezTo>
                    <a:pt x="65143" y="1"/>
                    <a:pt x="47039" y="5970"/>
                    <a:pt x="31805" y="17224"/>
                  </a:cubicBezTo>
                  <a:cubicBezTo>
                    <a:pt x="16898" y="28250"/>
                    <a:pt x="6003" y="43385"/>
                    <a:pt x="295" y="60967"/>
                  </a:cubicBezTo>
                  <a:cubicBezTo>
                    <a:pt x="1" y="61979"/>
                    <a:pt x="164" y="63055"/>
                    <a:pt x="784" y="63903"/>
                  </a:cubicBezTo>
                  <a:cubicBezTo>
                    <a:pt x="1404" y="64751"/>
                    <a:pt x="2382" y="65241"/>
                    <a:pt x="3426" y="65241"/>
                  </a:cubicBezTo>
                  <a:lnTo>
                    <a:pt x="5840" y="65241"/>
                  </a:lnTo>
                  <a:cubicBezTo>
                    <a:pt x="7634" y="65241"/>
                    <a:pt x="9102" y="66709"/>
                    <a:pt x="9102" y="68503"/>
                  </a:cubicBezTo>
                  <a:lnTo>
                    <a:pt x="9102" y="107646"/>
                  </a:lnTo>
                  <a:cubicBezTo>
                    <a:pt x="9102" y="109441"/>
                    <a:pt x="7634" y="110908"/>
                    <a:pt x="5840" y="110908"/>
                  </a:cubicBezTo>
                  <a:lnTo>
                    <a:pt x="3426" y="110908"/>
                  </a:lnTo>
                  <a:cubicBezTo>
                    <a:pt x="2382" y="110908"/>
                    <a:pt x="1404" y="111398"/>
                    <a:pt x="784" y="112246"/>
                  </a:cubicBezTo>
                  <a:cubicBezTo>
                    <a:pt x="164" y="113094"/>
                    <a:pt x="1" y="114170"/>
                    <a:pt x="295" y="115182"/>
                  </a:cubicBezTo>
                  <a:cubicBezTo>
                    <a:pt x="8971" y="142028"/>
                    <a:pt x="30174" y="163231"/>
                    <a:pt x="57020" y="171908"/>
                  </a:cubicBezTo>
                  <a:cubicBezTo>
                    <a:pt x="57345" y="172002"/>
                    <a:pt x="57677" y="172049"/>
                    <a:pt x="58006" y="172049"/>
                  </a:cubicBezTo>
                  <a:cubicBezTo>
                    <a:pt x="58700" y="172049"/>
                    <a:pt x="59381" y="171839"/>
                    <a:pt x="59956" y="171418"/>
                  </a:cubicBezTo>
                  <a:cubicBezTo>
                    <a:pt x="60804" y="170799"/>
                    <a:pt x="61294" y="169820"/>
                    <a:pt x="61294" y="168776"/>
                  </a:cubicBezTo>
                  <a:lnTo>
                    <a:pt x="61294" y="166362"/>
                  </a:lnTo>
                  <a:cubicBezTo>
                    <a:pt x="61294" y="164568"/>
                    <a:pt x="62762" y="163100"/>
                    <a:pt x="64556" y="163100"/>
                  </a:cubicBezTo>
                  <a:lnTo>
                    <a:pt x="103699" y="163100"/>
                  </a:lnTo>
                  <a:cubicBezTo>
                    <a:pt x="105494" y="163100"/>
                    <a:pt x="106961" y="164568"/>
                    <a:pt x="106961" y="166362"/>
                  </a:cubicBezTo>
                  <a:lnTo>
                    <a:pt x="106961" y="168776"/>
                  </a:lnTo>
                  <a:cubicBezTo>
                    <a:pt x="106961" y="169820"/>
                    <a:pt x="107451" y="170799"/>
                    <a:pt x="108299" y="171418"/>
                  </a:cubicBezTo>
                  <a:cubicBezTo>
                    <a:pt x="108853" y="171842"/>
                    <a:pt x="109538" y="172038"/>
                    <a:pt x="110223" y="172038"/>
                  </a:cubicBezTo>
                  <a:cubicBezTo>
                    <a:pt x="110550" y="172038"/>
                    <a:pt x="110908" y="172005"/>
                    <a:pt x="111235" y="171908"/>
                  </a:cubicBezTo>
                  <a:cubicBezTo>
                    <a:pt x="138081" y="163231"/>
                    <a:pt x="159284" y="142028"/>
                    <a:pt x="167961" y="115182"/>
                  </a:cubicBezTo>
                  <a:cubicBezTo>
                    <a:pt x="168254" y="114170"/>
                    <a:pt x="168091" y="113094"/>
                    <a:pt x="167471" y="112246"/>
                  </a:cubicBezTo>
                  <a:cubicBezTo>
                    <a:pt x="166852" y="111398"/>
                    <a:pt x="165873" y="110908"/>
                    <a:pt x="164829" y="110908"/>
                  </a:cubicBezTo>
                  <a:lnTo>
                    <a:pt x="162415" y="110908"/>
                  </a:lnTo>
                  <a:cubicBezTo>
                    <a:pt x="160621" y="110908"/>
                    <a:pt x="159153" y="109441"/>
                    <a:pt x="159153" y="107646"/>
                  </a:cubicBezTo>
                  <a:lnTo>
                    <a:pt x="159153" y="68503"/>
                  </a:lnTo>
                  <a:cubicBezTo>
                    <a:pt x="159153" y="66709"/>
                    <a:pt x="160621" y="65241"/>
                    <a:pt x="162415" y="65241"/>
                  </a:cubicBezTo>
                  <a:lnTo>
                    <a:pt x="164829" y="65241"/>
                  </a:lnTo>
                  <a:cubicBezTo>
                    <a:pt x="165873" y="65241"/>
                    <a:pt x="166852" y="64751"/>
                    <a:pt x="167471" y="63903"/>
                  </a:cubicBezTo>
                  <a:cubicBezTo>
                    <a:pt x="168091" y="63055"/>
                    <a:pt x="168254" y="61979"/>
                    <a:pt x="167961" y="60967"/>
                  </a:cubicBezTo>
                  <a:cubicBezTo>
                    <a:pt x="162252" y="43385"/>
                    <a:pt x="151390" y="28250"/>
                    <a:pt x="136450" y="17224"/>
                  </a:cubicBezTo>
                  <a:cubicBezTo>
                    <a:pt x="121216" y="5970"/>
                    <a:pt x="103112" y="1"/>
                    <a:pt x="841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8"/>
            <p:cNvSpPr/>
            <p:nvPr/>
          </p:nvSpPr>
          <p:spPr>
            <a:xfrm>
              <a:off x="2169200" y="2766150"/>
              <a:ext cx="326225" cy="163125"/>
            </a:xfrm>
            <a:custGeom>
              <a:rect b="b" l="l" r="r" t="t"/>
              <a:pathLst>
                <a:path extrusionOk="0" h="6525" w="13049">
                  <a:moveTo>
                    <a:pt x="3263" y="1"/>
                  </a:moveTo>
                  <a:cubicBezTo>
                    <a:pt x="1469" y="1"/>
                    <a:pt x="1" y="1468"/>
                    <a:pt x="1" y="3263"/>
                  </a:cubicBezTo>
                  <a:cubicBezTo>
                    <a:pt x="1" y="5057"/>
                    <a:pt x="1469" y="6525"/>
                    <a:pt x="3263" y="6525"/>
                  </a:cubicBezTo>
                  <a:lnTo>
                    <a:pt x="9787" y="6525"/>
                  </a:lnTo>
                  <a:cubicBezTo>
                    <a:pt x="11581" y="6525"/>
                    <a:pt x="13049" y="5057"/>
                    <a:pt x="13049" y="3263"/>
                  </a:cubicBezTo>
                  <a:cubicBezTo>
                    <a:pt x="13049" y="1468"/>
                    <a:pt x="11581" y="1"/>
                    <a:pt x="97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8"/>
            <p:cNvSpPr/>
            <p:nvPr/>
          </p:nvSpPr>
          <p:spPr>
            <a:xfrm>
              <a:off x="2658500" y="2766150"/>
              <a:ext cx="326225" cy="163125"/>
            </a:xfrm>
            <a:custGeom>
              <a:rect b="b" l="l" r="r" t="t"/>
              <a:pathLst>
                <a:path extrusionOk="0" h="6525" w="13049">
                  <a:moveTo>
                    <a:pt x="3263" y="1"/>
                  </a:moveTo>
                  <a:cubicBezTo>
                    <a:pt x="1469" y="1"/>
                    <a:pt x="1" y="1468"/>
                    <a:pt x="1" y="3263"/>
                  </a:cubicBezTo>
                  <a:cubicBezTo>
                    <a:pt x="1" y="5057"/>
                    <a:pt x="1469" y="6525"/>
                    <a:pt x="3263" y="6525"/>
                  </a:cubicBezTo>
                  <a:lnTo>
                    <a:pt x="9787" y="6525"/>
                  </a:lnTo>
                  <a:cubicBezTo>
                    <a:pt x="11581" y="6525"/>
                    <a:pt x="13049" y="5057"/>
                    <a:pt x="13049" y="3263"/>
                  </a:cubicBezTo>
                  <a:cubicBezTo>
                    <a:pt x="13049" y="1468"/>
                    <a:pt x="11581" y="1"/>
                    <a:pt x="97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8"/>
            <p:cNvSpPr/>
            <p:nvPr/>
          </p:nvSpPr>
          <p:spPr>
            <a:xfrm>
              <a:off x="2495400" y="2929250"/>
              <a:ext cx="163125" cy="326225"/>
            </a:xfrm>
            <a:custGeom>
              <a:rect b="b" l="l" r="r" t="t"/>
              <a:pathLst>
                <a:path extrusionOk="0" h="13049" w="6525">
                  <a:moveTo>
                    <a:pt x="3263" y="1"/>
                  </a:moveTo>
                  <a:cubicBezTo>
                    <a:pt x="1469" y="1"/>
                    <a:pt x="1" y="1468"/>
                    <a:pt x="1" y="3263"/>
                  </a:cubicBezTo>
                  <a:lnTo>
                    <a:pt x="1" y="9787"/>
                  </a:lnTo>
                  <a:cubicBezTo>
                    <a:pt x="1" y="11581"/>
                    <a:pt x="1469" y="13048"/>
                    <a:pt x="3263" y="13048"/>
                  </a:cubicBezTo>
                  <a:cubicBezTo>
                    <a:pt x="5057" y="13048"/>
                    <a:pt x="6525" y="11581"/>
                    <a:pt x="6525" y="9787"/>
                  </a:cubicBezTo>
                  <a:lnTo>
                    <a:pt x="6525" y="3263"/>
                  </a:lnTo>
                  <a:cubicBezTo>
                    <a:pt x="6525" y="1468"/>
                    <a:pt x="5057" y="1"/>
                    <a:pt x="3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8"/>
            <p:cNvSpPr/>
            <p:nvPr/>
          </p:nvSpPr>
          <p:spPr>
            <a:xfrm>
              <a:off x="2495400" y="2439950"/>
              <a:ext cx="163125" cy="326225"/>
            </a:xfrm>
            <a:custGeom>
              <a:rect b="b" l="l" r="r" t="t"/>
              <a:pathLst>
                <a:path extrusionOk="0" h="13049" w="6525">
                  <a:moveTo>
                    <a:pt x="3263" y="1"/>
                  </a:moveTo>
                  <a:cubicBezTo>
                    <a:pt x="1469" y="1"/>
                    <a:pt x="1" y="1469"/>
                    <a:pt x="1" y="3263"/>
                  </a:cubicBezTo>
                  <a:lnTo>
                    <a:pt x="1" y="9787"/>
                  </a:lnTo>
                  <a:cubicBezTo>
                    <a:pt x="1" y="11581"/>
                    <a:pt x="1469" y="13049"/>
                    <a:pt x="3263" y="13049"/>
                  </a:cubicBezTo>
                  <a:cubicBezTo>
                    <a:pt x="5057" y="13049"/>
                    <a:pt x="6525" y="11581"/>
                    <a:pt x="6525" y="9787"/>
                  </a:cubicBezTo>
                  <a:lnTo>
                    <a:pt x="6525" y="3263"/>
                  </a:lnTo>
                  <a:cubicBezTo>
                    <a:pt x="6525" y="1469"/>
                    <a:pt x="5057" y="1"/>
                    <a:pt x="3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8"/>
            <p:cNvSpPr/>
            <p:nvPr/>
          </p:nvSpPr>
          <p:spPr>
            <a:xfrm>
              <a:off x="4901125" y="3010800"/>
              <a:ext cx="244675" cy="244675"/>
            </a:xfrm>
            <a:custGeom>
              <a:rect b="b" l="l" r="r" t="t"/>
              <a:pathLst>
                <a:path extrusionOk="0" h="9787" w="9787">
                  <a:moveTo>
                    <a:pt x="4893" y="1"/>
                  </a:moveTo>
                  <a:cubicBezTo>
                    <a:pt x="2186" y="1"/>
                    <a:pt x="0" y="2186"/>
                    <a:pt x="0" y="4894"/>
                  </a:cubicBezTo>
                  <a:cubicBezTo>
                    <a:pt x="0" y="7601"/>
                    <a:pt x="2186" y="9786"/>
                    <a:pt x="4893" y="9786"/>
                  </a:cubicBezTo>
                  <a:cubicBezTo>
                    <a:pt x="7601" y="9786"/>
                    <a:pt x="9786" y="7601"/>
                    <a:pt x="9786" y="4894"/>
                  </a:cubicBezTo>
                  <a:cubicBezTo>
                    <a:pt x="9786" y="2186"/>
                    <a:pt x="7601" y="1"/>
                    <a:pt x="48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8"/>
            <p:cNvSpPr/>
            <p:nvPr/>
          </p:nvSpPr>
          <p:spPr>
            <a:xfrm>
              <a:off x="4901125" y="2439950"/>
              <a:ext cx="244675" cy="244675"/>
            </a:xfrm>
            <a:custGeom>
              <a:rect b="b" l="l" r="r" t="t"/>
              <a:pathLst>
                <a:path extrusionOk="0" h="9787" w="9787">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8"/>
            <p:cNvSpPr/>
            <p:nvPr/>
          </p:nvSpPr>
          <p:spPr>
            <a:xfrm>
              <a:off x="5186550" y="2725375"/>
              <a:ext cx="244675" cy="244675"/>
            </a:xfrm>
            <a:custGeom>
              <a:rect b="b" l="l" r="r" t="t"/>
              <a:pathLst>
                <a:path extrusionOk="0" h="9787" w="9787">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8"/>
            <p:cNvSpPr/>
            <p:nvPr/>
          </p:nvSpPr>
          <p:spPr>
            <a:xfrm>
              <a:off x="4615700" y="2725375"/>
              <a:ext cx="244675" cy="244675"/>
            </a:xfrm>
            <a:custGeom>
              <a:rect b="b" l="l" r="r" t="t"/>
              <a:pathLst>
                <a:path extrusionOk="0" h="9787" w="9787">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8"/>
            <p:cNvSpPr/>
            <p:nvPr/>
          </p:nvSpPr>
          <p:spPr>
            <a:xfrm>
              <a:off x="3392450" y="3744750"/>
              <a:ext cx="326225" cy="163125"/>
            </a:xfrm>
            <a:custGeom>
              <a:rect b="b" l="l" r="r" t="t"/>
              <a:pathLst>
                <a:path extrusionOk="0" h="6525" w="13049">
                  <a:moveTo>
                    <a:pt x="3263" y="0"/>
                  </a:moveTo>
                  <a:cubicBezTo>
                    <a:pt x="1469" y="0"/>
                    <a:pt x="1" y="1468"/>
                    <a:pt x="1" y="3262"/>
                  </a:cubicBezTo>
                  <a:cubicBezTo>
                    <a:pt x="1" y="5056"/>
                    <a:pt x="1469" y="6524"/>
                    <a:pt x="3263" y="6524"/>
                  </a:cubicBezTo>
                  <a:lnTo>
                    <a:pt x="9787" y="6524"/>
                  </a:lnTo>
                  <a:cubicBezTo>
                    <a:pt x="11581" y="6524"/>
                    <a:pt x="13049" y="5056"/>
                    <a:pt x="13049" y="3262"/>
                  </a:cubicBezTo>
                  <a:cubicBezTo>
                    <a:pt x="13049" y="1468"/>
                    <a:pt x="11581" y="0"/>
                    <a:pt x="97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8"/>
            <p:cNvSpPr/>
            <p:nvPr/>
          </p:nvSpPr>
          <p:spPr>
            <a:xfrm>
              <a:off x="3881750" y="3744750"/>
              <a:ext cx="326225" cy="163125"/>
            </a:xfrm>
            <a:custGeom>
              <a:rect b="b" l="l" r="r" t="t"/>
              <a:pathLst>
                <a:path extrusionOk="0" h="6525" w="13049">
                  <a:moveTo>
                    <a:pt x="3263" y="0"/>
                  </a:moveTo>
                  <a:cubicBezTo>
                    <a:pt x="1468" y="0"/>
                    <a:pt x="1" y="1468"/>
                    <a:pt x="1" y="3262"/>
                  </a:cubicBezTo>
                  <a:cubicBezTo>
                    <a:pt x="1" y="5056"/>
                    <a:pt x="1468" y="6524"/>
                    <a:pt x="3263" y="6524"/>
                  </a:cubicBezTo>
                  <a:lnTo>
                    <a:pt x="9787" y="6524"/>
                  </a:lnTo>
                  <a:cubicBezTo>
                    <a:pt x="11581" y="6524"/>
                    <a:pt x="13049" y="5056"/>
                    <a:pt x="13049" y="3262"/>
                  </a:cubicBezTo>
                  <a:cubicBezTo>
                    <a:pt x="13049" y="1468"/>
                    <a:pt x="11581" y="0"/>
                    <a:pt x="97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8"/>
            <p:cNvSpPr/>
            <p:nvPr/>
          </p:nvSpPr>
          <p:spPr>
            <a:xfrm>
              <a:off x="3718650" y="2439950"/>
              <a:ext cx="489325" cy="489325"/>
            </a:xfrm>
            <a:custGeom>
              <a:rect b="b" l="l" r="r" t="t"/>
              <a:pathLst>
                <a:path extrusionOk="0" h="19573" w="19573">
                  <a:moveTo>
                    <a:pt x="3263" y="1"/>
                  </a:moveTo>
                  <a:cubicBezTo>
                    <a:pt x="1468" y="1"/>
                    <a:pt x="1" y="1469"/>
                    <a:pt x="1" y="3263"/>
                  </a:cubicBezTo>
                  <a:cubicBezTo>
                    <a:pt x="1" y="5057"/>
                    <a:pt x="1468" y="6525"/>
                    <a:pt x="3263" y="6525"/>
                  </a:cubicBezTo>
                  <a:cubicBezTo>
                    <a:pt x="8645" y="6525"/>
                    <a:pt x="13049" y="10928"/>
                    <a:pt x="13049" y="16311"/>
                  </a:cubicBezTo>
                  <a:cubicBezTo>
                    <a:pt x="13049" y="18105"/>
                    <a:pt x="14516" y="19573"/>
                    <a:pt x="16311" y="19573"/>
                  </a:cubicBezTo>
                  <a:cubicBezTo>
                    <a:pt x="18105" y="19573"/>
                    <a:pt x="19573" y="18105"/>
                    <a:pt x="19573" y="16311"/>
                  </a:cubicBezTo>
                  <a:cubicBezTo>
                    <a:pt x="19573" y="7307"/>
                    <a:pt x="12266" y="1"/>
                    <a:pt x="3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 name="Google Shape;765;p28"/>
          <p:cNvSpPr/>
          <p:nvPr/>
        </p:nvSpPr>
        <p:spPr>
          <a:xfrm>
            <a:off x="5813812" y="1912168"/>
            <a:ext cx="272090" cy="271829"/>
          </a:xfrm>
          <a:custGeom>
            <a:rect b="b" l="l" r="r" t="t"/>
            <a:pathLst>
              <a:path extrusionOk="0" h="208698" w="208898">
                <a:moveTo>
                  <a:pt x="12591" y="7857"/>
                </a:moveTo>
                <a:lnTo>
                  <a:pt x="34088" y="10956"/>
                </a:lnTo>
                <a:lnTo>
                  <a:pt x="99817" y="76685"/>
                </a:lnTo>
                <a:lnTo>
                  <a:pt x="90618" y="85917"/>
                </a:lnTo>
                <a:cubicBezTo>
                  <a:pt x="90553" y="85851"/>
                  <a:pt x="90488" y="85786"/>
                  <a:pt x="90455" y="85721"/>
                </a:cubicBezTo>
                <a:lnTo>
                  <a:pt x="44852" y="40151"/>
                </a:lnTo>
                <a:cubicBezTo>
                  <a:pt x="44216" y="39515"/>
                  <a:pt x="43385" y="39197"/>
                  <a:pt x="42553" y="39197"/>
                </a:cubicBezTo>
                <a:cubicBezTo>
                  <a:pt x="41721" y="39197"/>
                  <a:pt x="40889" y="39515"/>
                  <a:pt x="40253" y="40151"/>
                </a:cubicBezTo>
                <a:cubicBezTo>
                  <a:pt x="38981" y="41423"/>
                  <a:pt x="38981" y="43478"/>
                  <a:pt x="40253" y="44750"/>
                </a:cubicBezTo>
                <a:lnTo>
                  <a:pt x="85823" y="90353"/>
                </a:lnTo>
                <a:cubicBezTo>
                  <a:pt x="85888" y="90386"/>
                  <a:pt x="85953" y="90451"/>
                  <a:pt x="86019" y="90484"/>
                </a:cubicBezTo>
                <a:lnTo>
                  <a:pt x="76755" y="99748"/>
                </a:lnTo>
                <a:cubicBezTo>
                  <a:pt x="76722" y="99682"/>
                  <a:pt x="76657" y="99617"/>
                  <a:pt x="76624" y="99552"/>
                </a:cubicBezTo>
                <a:lnTo>
                  <a:pt x="11058" y="33986"/>
                </a:lnTo>
                <a:lnTo>
                  <a:pt x="7959" y="12489"/>
                </a:lnTo>
                <a:lnTo>
                  <a:pt x="31022" y="35552"/>
                </a:lnTo>
                <a:cubicBezTo>
                  <a:pt x="31674" y="36171"/>
                  <a:pt x="32490" y="36498"/>
                  <a:pt x="33338" y="36498"/>
                </a:cubicBezTo>
                <a:cubicBezTo>
                  <a:pt x="34186" y="36498"/>
                  <a:pt x="35001" y="36171"/>
                  <a:pt x="35654" y="35552"/>
                </a:cubicBezTo>
                <a:cubicBezTo>
                  <a:pt x="36926" y="34279"/>
                  <a:pt x="36926" y="32192"/>
                  <a:pt x="35654" y="30920"/>
                </a:cubicBezTo>
                <a:lnTo>
                  <a:pt x="12591" y="7857"/>
                </a:lnTo>
                <a:close/>
                <a:moveTo>
                  <a:pt x="132111" y="108946"/>
                </a:moveTo>
                <a:cubicBezTo>
                  <a:pt x="132176" y="109012"/>
                  <a:pt x="132208" y="109077"/>
                  <a:pt x="132274" y="109109"/>
                </a:cubicBezTo>
                <a:lnTo>
                  <a:pt x="159316" y="136151"/>
                </a:lnTo>
                <a:lnTo>
                  <a:pt x="150084" y="145383"/>
                </a:lnTo>
                <a:lnTo>
                  <a:pt x="123042" y="118341"/>
                </a:lnTo>
                <a:cubicBezTo>
                  <a:pt x="123010" y="118276"/>
                  <a:pt x="122944" y="118243"/>
                  <a:pt x="122879" y="118178"/>
                </a:cubicBezTo>
                <a:lnTo>
                  <a:pt x="132111" y="108946"/>
                </a:lnTo>
                <a:close/>
                <a:moveTo>
                  <a:pt x="196306" y="7857"/>
                </a:moveTo>
                <a:lnTo>
                  <a:pt x="173244" y="30920"/>
                </a:lnTo>
                <a:cubicBezTo>
                  <a:pt x="171972" y="32192"/>
                  <a:pt x="171972" y="34279"/>
                  <a:pt x="173244" y="35552"/>
                </a:cubicBezTo>
                <a:cubicBezTo>
                  <a:pt x="173897" y="36171"/>
                  <a:pt x="174712" y="36498"/>
                  <a:pt x="175560" y="36498"/>
                </a:cubicBezTo>
                <a:cubicBezTo>
                  <a:pt x="176376" y="36498"/>
                  <a:pt x="177224" y="36171"/>
                  <a:pt x="177876" y="35552"/>
                </a:cubicBezTo>
                <a:lnTo>
                  <a:pt x="200906" y="12489"/>
                </a:lnTo>
                <a:lnTo>
                  <a:pt x="197840" y="33986"/>
                </a:lnTo>
                <a:lnTo>
                  <a:pt x="72645" y="159214"/>
                </a:lnTo>
                <a:lnTo>
                  <a:pt x="63413" y="149982"/>
                </a:lnTo>
                <a:lnTo>
                  <a:pt x="168645" y="44750"/>
                </a:lnTo>
                <a:cubicBezTo>
                  <a:pt x="169917" y="43478"/>
                  <a:pt x="169917" y="41423"/>
                  <a:pt x="168645" y="40151"/>
                </a:cubicBezTo>
                <a:cubicBezTo>
                  <a:pt x="168009" y="39515"/>
                  <a:pt x="167169" y="39197"/>
                  <a:pt x="166329" y="39197"/>
                </a:cubicBezTo>
                <a:cubicBezTo>
                  <a:pt x="165489" y="39197"/>
                  <a:pt x="164649" y="39515"/>
                  <a:pt x="164013" y="40151"/>
                </a:cubicBezTo>
                <a:lnTo>
                  <a:pt x="58814" y="145383"/>
                </a:lnTo>
                <a:lnTo>
                  <a:pt x="49582" y="136151"/>
                </a:lnTo>
                <a:lnTo>
                  <a:pt x="174777" y="10956"/>
                </a:lnTo>
                <a:lnTo>
                  <a:pt x="196306" y="7857"/>
                </a:lnTo>
                <a:close/>
                <a:moveTo>
                  <a:pt x="118280" y="122777"/>
                </a:moveTo>
                <a:cubicBezTo>
                  <a:pt x="118345" y="122842"/>
                  <a:pt x="118378" y="122908"/>
                  <a:pt x="118443" y="122940"/>
                </a:cubicBezTo>
                <a:lnTo>
                  <a:pt x="145485" y="149982"/>
                </a:lnTo>
                <a:lnTo>
                  <a:pt x="136253" y="159214"/>
                </a:lnTo>
                <a:lnTo>
                  <a:pt x="109211" y="132172"/>
                </a:lnTo>
                <a:cubicBezTo>
                  <a:pt x="109179" y="132106"/>
                  <a:pt x="109114" y="132074"/>
                  <a:pt x="109048" y="132009"/>
                </a:cubicBezTo>
                <a:lnTo>
                  <a:pt x="118280" y="122777"/>
                </a:lnTo>
                <a:close/>
                <a:moveTo>
                  <a:pt x="33436" y="130573"/>
                </a:moveTo>
                <a:cubicBezTo>
                  <a:pt x="34316" y="130573"/>
                  <a:pt x="35132" y="130932"/>
                  <a:pt x="35752" y="131552"/>
                </a:cubicBezTo>
                <a:lnTo>
                  <a:pt x="42667" y="138467"/>
                </a:lnTo>
                <a:lnTo>
                  <a:pt x="56498" y="152298"/>
                </a:lnTo>
                <a:lnTo>
                  <a:pt x="70329" y="166129"/>
                </a:lnTo>
                <a:lnTo>
                  <a:pt x="77244" y="173044"/>
                </a:lnTo>
                <a:cubicBezTo>
                  <a:pt x="78516" y="174317"/>
                  <a:pt x="78516" y="176372"/>
                  <a:pt x="77244" y="177644"/>
                </a:cubicBezTo>
                <a:cubicBezTo>
                  <a:pt x="76624" y="178264"/>
                  <a:pt x="75809" y="178622"/>
                  <a:pt x="74928" y="178622"/>
                </a:cubicBezTo>
                <a:cubicBezTo>
                  <a:pt x="74080" y="178622"/>
                  <a:pt x="73264" y="178264"/>
                  <a:pt x="72645" y="177644"/>
                </a:cubicBezTo>
                <a:lnTo>
                  <a:pt x="31119" y="136151"/>
                </a:lnTo>
                <a:cubicBezTo>
                  <a:pt x="30532" y="135532"/>
                  <a:pt x="30174" y="134716"/>
                  <a:pt x="30174" y="133835"/>
                </a:cubicBezTo>
                <a:cubicBezTo>
                  <a:pt x="30174" y="132987"/>
                  <a:pt x="30532" y="132172"/>
                  <a:pt x="31119" y="131552"/>
                </a:cubicBezTo>
                <a:cubicBezTo>
                  <a:pt x="31739" y="130932"/>
                  <a:pt x="32555" y="130573"/>
                  <a:pt x="33436" y="130573"/>
                </a:cubicBezTo>
                <a:close/>
                <a:moveTo>
                  <a:pt x="175462" y="130573"/>
                </a:moveTo>
                <a:cubicBezTo>
                  <a:pt x="176311" y="130573"/>
                  <a:pt x="177126" y="130932"/>
                  <a:pt x="177746" y="131552"/>
                </a:cubicBezTo>
                <a:cubicBezTo>
                  <a:pt x="178366" y="132172"/>
                  <a:pt x="178724" y="132987"/>
                  <a:pt x="178724" y="133835"/>
                </a:cubicBezTo>
                <a:cubicBezTo>
                  <a:pt x="178724" y="134716"/>
                  <a:pt x="178366" y="135532"/>
                  <a:pt x="177746" y="136151"/>
                </a:cubicBezTo>
                <a:lnTo>
                  <a:pt x="136253" y="177644"/>
                </a:lnTo>
                <a:cubicBezTo>
                  <a:pt x="135634" y="178264"/>
                  <a:pt x="134818" y="178622"/>
                  <a:pt x="133937" y="178622"/>
                </a:cubicBezTo>
                <a:cubicBezTo>
                  <a:pt x="133089" y="178622"/>
                  <a:pt x="132274" y="178264"/>
                  <a:pt x="131654" y="177644"/>
                </a:cubicBezTo>
                <a:cubicBezTo>
                  <a:pt x="130382" y="176372"/>
                  <a:pt x="130382" y="174317"/>
                  <a:pt x="131654" y="173044"/>
                </a:cubicBezTo>
                <a:lnTo>
                  <a:pt x="138569" y="166129"/>
                </a:lnTo>
                <a:lnTo>
                  <a:pt x="152400" y="152298"/>
                </a:lnTo>
                <a:lnTo>
                  <a:pt x="166231" y="138467"/>
                </a:lnTo>
                <a:lnTo>
                  <a:pt x="173146" y="131552"/>
                </a:lnTo>
                <a:cubicBezTo>
                  <a:pt x="173766" y="130932"/>
                  <a:pt x="174582" y="130573"/>
                  <a:pt x="175462" y="130573"/>
                </a:cubicBezTo>
                <a:close/>
                <a:moveTo>
                  <a:pt x="42667" y="156898"/>
                </a:moveTo>
                <a:lnTo>
                  <a:pt x="51898" y="166129"/>
                </a:lnTo>
                <a:lnTo>
                  <a:pt x="28314" y="189681"/>
                </a:lnTo>
                <a:lnTo>
                  <a:pt x="19115" y="180449"/>
                </a:lnTo>
                <a:lnTo>
                  <a:pt x="42667" y="156898"/>
                </a:lnTo>
                <a:close/>
                <a:moveTo>
                  <a:pt x="166231" y="156898"/>
                </a:moveTo>
                <a:lnTo>
                  <a:pt x="189783" y="180449"/>
                </a:lnTo>
                <a:lnTo>
                  <a:pt x="180551" y="189681"/>
                </a:lnTo>
                <a:lnTo>
                  <a:pt x="157000" y="166129"/>
                </a:lnTo>
                <a:lnTo>
                  <a:pt x="166231" y="156898"/>
                </a:lnTo>
                <a:close/>
                <a:moveTo>
                  <a:pt x="9884" y="181819"/>
                </a:moveTo>
                <a:cubicBezTo>
                  <a:pt x="10765" y="181819"/>
                  <a:pt x="11580" y="182145"/>
                  <a:pt x="12200" y="182765"/>
                </a:cubicBezTo>
                <a:lnTo>
                  <a:pt x="26031" y="196596"/>
                </a:lnTo>
                <a:cubicBezTo>
                  <a:pt x="26651" y="197216"/>
                  <a:pt x="26977" y="198031"/>
                  <a:pt x="26977" y="198912"/>
                </a:cubicBezTo>
                <a:cubicBezTo>
                  <a:pt x="26977" y="199793"/>
                  <a:pt x="26651" y="200608"/>
                  <a:pt x="26031" y="201195"/>
                </a:cubicBezTo>
                <a:cubicBezTo>
                  <a:pt x="25411" y="201815"/>
                  <a:pt x="24596" y="202174"/>
                  <a:pt x="23715" y="202174"/>
                </a:cubicBezTo>
                <a:cubicBezTo>
                  <a:pt x="22834" y="202174"/>
                  <a:pt x="22019" y="201815"/>
                  <a:pt x="21399" y="201195"/>
                </a:cubicBezTo>
                <a:lnTo>
                  <a:pt x="7568" y="187365"/>
                </a:lnTo>
                <a:cubicBezTo>
                  <a:pt x="6948" y="186745"/>
                  <a:pt x="6622" y="185929"/>
                  <a:pt x="6622" y="185081"/>
                </a:cubicBezTo>
                <a:cubicBezTo>
                  <a:pt x="6622" y="184200"/>
                  <a:pt x="6948" y="183385"/>
                  <a:pt x="7568" y="182765"/>
                </a:cubicBezTo>
                <a:cubicBezTo>
                  <a:pt x="8188" y="182145"/>
                  <a:pt x="9003" y="181819"/>
                  <a:pt x="9884" y="181819"/>
                </a:cubicBezTo>
                <a:close/>
                <a:moveTo>
                  <a:pt x="199014" y="181819"/>
                </a:moveTo>
                <a:cubicBezTo>
                  <a:pt x="199862" y="181819"/>
                  <a:pt x="200710" y="182145"/>
                  <a:pt x="201297" y="182765"/>
                </a:cubicBezTo>
                <a:cubicBezTo>
                  <a:pt x="201917" y="183385"/>
                  <a:pt x="202276" y="184200"/>
                  <a:pt x="202276" y="185081"/>
                </a:cubicBezTo>
                <a:cubicBezTo>
                  <a:pt x="202276" y="185929"/>
                  <a:pt x="201917" y="186745"/>
                  <a:pt x="201297" y="187365"/>
                </a:cubicBezTo>
                <a:lnTo>
                  <a:pt x="187467" y="201195"/>
                </a:lnTo>
                <a:cubicBezTo>
                  <a:pt x="186847" y="201815"/>
                  <a:pt x="186031" y="202174"/>
                  <a:pt x="185183" y="202174"/>
                </a:cubicBezTo>
                <a:cubicBezTo>
                  <a:pt x="184302" y="202174"/>
                  <a:pt x="183487" y="201815"/>
                  <a:pt x="182867" y="201195"/>
                </a:cubicBezTo>
                <a:cubicBezTo>
                  <a:pt x="182247" y="200608"/>
                  <a:pt x="181921" y="199793"/>
                  <a:pt x="181921" y="198912"/>
                </a:cubicBezTo>
                <a:cubicBezTo>
                  <a:pt x="181921" y="198031"/>
                  <a:pt x="182247" y="197216"/>
                  <a:pt x="182867" y="196596"/>
                </a:cubicBezTo>
                <a:lnTo>
                  <a:pt x="196698" y="182765"/>
                </a:lnTo>
                <a:cubicBezTo>
                  <a:pt x="197318" y="182145"/>
                  <a:pt x="198133" y="181819"/>
                  <a:pt x="199014" y="181819"/>
                </a:cubicBezTo>
                <a:close/>
                <a:moveTo>
                  <a:pt x="3380" y="0"/>
                </a:moveTo>
                <a:cubicBezTo>
                  <a:pt x="2519" y="0"/>
                  <a:pt x="1686" y="328"/>
                  <a:pt x="1044" y="942"/>
                </a:cubicBezTo>
                <a:cubicBezTo>
                  <a:pt x="326" y="1692"/>
                  <a:pt x="0" y="2703"/>
                  <a:pt x="131" y="3715"/>
                </a:cubicBezTo>
                <a:lnTo>
                  <a:pt x="4730" y="36008"/>
                </a:lnTo>
                <a:cubicBezTo>
                  <a:pt x="4828" y="36693"/>
                  <a:pt x="5154" y="37346"/>
                  <a:pt x="5676" y="37835"/>
                </a:cubicBezTo>
                <a:lnTo>
                  <a:pt x="71992" y="104184"/>
                </a:lnTo>
                <a:cubicBezTo>
                  <a:pt x="72057" y="104249"/>
                  <a:pt x="72123" y="104282"/>
                  <a:pt x="72155" y="104347"/>
                </a:cubicBezTo>
                <a:lnTo>
                  <a:pt x="44983" y="131552"/>
                </a:lnTo>
                <a:lnTo>
                  <a:pt x="40351" y="126920"/>
                </a:lnTo>
                <a:cubicBezTo>
                  <a:pt x="38524" y="125093"/>
                  <a:pt x="36045" y="124049"/>
                  <a:pt x="33436" y="124049"/>
                </a:cubicBezTo>
                <a:cubicBezTo>
                  <a:pt x="30826" y="124049"/>
                  <a:pt x="28379" y="125093"/>
                  <a:pt x="26520" y="126920"/>
                </a:cubicBezTo>
                <a:cubicBezTo>
                  <a:pt x="24661" y="128779"/>
                  <a:pt x="23650" y="131226"/>
                  <a:pt x="23650" y="133835"/>
                </a:cubicBezTo>
                <a:cubicBezTo>
                  <a:pt x="23650" y="136445"/>
                  <a:pt x="24661" y="138924"/>
                  <a:pt x="26520" y="140751"/>
                </a:cubicBezTo>
                <a:lnTo>
                  <a:pt x="38035" y="152298"/>
                </a:lnTo>
                <a:lnTo>
                  <a:pt x="14092" y="176241"/>
                </a:lnTo>
                <a:cubicBezTo>
                  <a:pt x="12787" y="175621"/>
                  <a:pt x="11352" y="175295"/>
                  <a:pt x="9884" y="175295"/>
                </a:cubicBezTo>
                <a:cubicBezTo>
                  <a:pt x="7274" y="175295"/>
                  <a:pt x="4828" y="176306"/>
                  <a:pt x="2969" y="178166"/>
                </a:cubicBezTo>
                <a:cubicBezTo>
                  <a:pt x="1109" y="179992"/>
                  <a:pt x="98" y="182472"/>
                  <a:pt x="98" y="185081"/>
                </a:cubicBezTo>
                <a:cubicBezTo>
                  <a:pt x="98" y="187691"/>
                  <a:pt x="1109" y="190137"/>
                  <a:pt x="2969" y="191997"/>
                </a:cubicBezTo>
                <a:lnTo>
                  <a:pt x="16799" y="205827"/>
                </a:lnTo>
                <a:cubicBezTo>
                  <a:pt x="18659" y="207687"/>
                  <a:pt x="21105" y="208698"/>
                  <a:pt x="23715" y="208698"/>
                </a:cubicBezTo>
                <a:cubicBezTo>
                  <a:pt x="26324" y="208698"/>
                  <a:pt x="28771" y="207687"/>
                  <a:pt x="30630" y="205827"/>
                </a:cubicBezTo>
                <a:cubicBezTo>
                  <a:pt x="32490" y="203968"/>
                  <a:pt x="33501" y="201522"/>
                  <a:pt x="33501" y="198912"/>
                </a:cubicBezTo>
                <a:cubicBezTo>
                  <a:pt x="33501" y="197411"/>
                  <a:pt x="33175" y="195976"/>
                  <a:pt x="32555" y="194671"/>
                </a:cubicBezTo>
                <a:lnTo>
                  <a:pt x="56498" y="170728"/>
                </a:lnTo>
                <a:lnTo>
                  <a:pt x="68013" y="182276"/>
                </a:lnTo>
                <a:cubicBezTo>
                  <a:pt x="69872" y="184103"/>
                  <a:pt x="72318" y="185146"/>
                  <a:pt x="74928" y="185146"/>
                </a:cubicBezTo>
                <a:cubicBezTo>
                  <a:pt x="77570" y="185146"/>
                  <a:pt x="80017" y="184103"/>
                  <a:pt x="81876" y="182276"/>
                </a:cubicBezTo>
                <a:cubicBezTo>
                  <a:pt x="85660" y="178459"/>
                  <a:pt x="85660" y="172229"/>
                  <a:pt x="81876" y="168445"/>
                </a:cubicBezTo>
                <a:lnTo>
                  <a:pt x="77244" y="163813"/>
                </a:lnTo>
                <a:lnTo>
                  <a:pt x="104449" y="136608"/>
                </a:lnTo>
                <a:cubicBezTo>
                  <a:pt x="104514" y="136673"/>
                  <a:pt x="104547" y="136738"/>
                  <a:pt x="104612" y="136771"/>
                </a:cubicBezTo>
                <a:lnTo>
                  <a:pt x="131654" y="163813"/>
                </a:lnTo>
                <a:lnTo>
                  <a:pt x="127022" y="168445"/>
                </a:lnTo>
                <a:cubicBezTo>
                  <a:pt x="123205" y="172229"/>
                  <a:pt x="123205" y="178459"/>
                  <a:pt x="127022" y="182276"/>
                </a:cubicBezTo>
                <a:cubicBezTo>
                  <a:pt x="128881" y="184103"/>
                  <a:pt x="131328" y="185146"/>
                  <a:pt x="133937" y="185146"/>
                </a:cubicBezTo>
                <a:cubicBezTo>
                  <a:pt x="136547" y="185146"/>
                  <a:pt x="139026" y="184103"/>
                  <a:pt x="140853" y="182276"/>
                </a:cubicBezTo>
                <a:lnTo>
                  <a:pt x="152400" y="170728"/>
                </a:lnTo>
                <a:lnTo>
                  <a:pt x="176343" y="194671"/>
                </a:lnTo>
                <a:cubicBezTo>
                  <a:pt x="175723" y="195976"/>
                  <a:pt x="175397" y="197411"/>
                  <a:pt x="175397" y="198912"/>
                </a:cubicBezTo>
                <a:cubicBezTo>
                  <a:pt x="175397" y="201522"/>
                  <a:pt x="176408" y="203968"/>
                  <a:pt x="178268" y="205827"/>
                </a:cubicBezTo>
                <a:cubicBezTo>
                  <a:pt x="180094" y="207687"/>
                  <a:pt x="182574" y="208698"/>
                  <a:pt x="185183" y="208698"/>
                </a:cubicBezTo>
                <a:cubicBezTo>
                  <a:pt x="187793" y="208698"/>
                  <a:pt x="190239" y="207687"/>
                  <a:pt x="192099" y="205827"/>
                </a:cubicBezTo>
                <a:lnTo>
                  <a:pt x="205929" y="191997"/>
                </a:lnTo>
                <a:cubicBezTo>
                  <a:pt x="207789" y="190137"/>
                  <a:pt x="208800" y="187691"/>
                  <a:pt x="208800" y="185081"/>
                </a:cubicBezTo>
                <a:cubicBezTo>
                  <a:pt x="208800" y="182472"/>
                  <a:pt x="207789" y="179992"/>
                  <a:pt x="205929" y="178166"/>
                </a:cubicBezTo>
                <a:cubicBezTo>
                  <a:pt x="204070" y="176306"/>
                  <a:pt x="201624" y="175295"/>
                  <a:pt x="199014" y="175295"/>
                </a:cubicBezTo>
                <a:cubicBezTo>
                  <a:pt x="197513" y="175295"/>
                  <a:pt x="196078" y="175621"/>
                  <a:pt x="194773" y="176241"/>
                </a:cubicBezTo>
                <a:lnTo>
                  <a:pt x="170830" y="152298"/>
                </a:lnTo>
                <a:lnTo>
                  <a:pt x="182378" y="140751"/>
                </a:lnTo>
                <a:cubicBezTo>
                  <a:pt x="184205" y="138924"/>
                  <a:pt x="185248" y="136445"/>
                  <a:pt x="185248" y="133835"/>
                </a:cubicBezTo>
                <a:cubicBezTo>
                  <a:pt x="185248" y="131226"/>
                  <a:pt x="184205" y="128779"/>
                  <a:pt x="182378" y="126920"/>
                </a:cubicBezTo>
                <a:cubicBezTo>
                  <a:pt x="180518" y="125093"/>
                  <a:pt x="178072" y="124049"/>
                  <a:pt x="175462" y="124049"/>
                </a:cubicBezTo>
                <a:cubicBezTo>
                  <a:pt x="172853" y="124049"/>
                  <a:pt x="170374" y="125093"/>
                  <a:pt x="168547" y="126920"/>
                </a:cubicBezTo>
                <a:lnTo>
                  <a:pt x="163915" y="131552"/>
                </a:lnTo>
                <a:lnTo>
                  <a:pt x="136906" y="104510"/>
                </a:lnTo>
                <a:cubicBezTo>
                  <a:pt x="136840" y="104445"/>
                  <a:pt x="136775" y="104412"/>
                  <a:pt x="136710" y="104347"/>
                </a:cubicBezTo>
                <a:lnTo>
                  <a:pt x="203222" y="37835"/>
                </a:lnTo>
                <a:cubicBezTo>
                  <a:pt x="203711" y="37346"/>
                  <a:pt x="204037" y="36693"/>
                  <a:pt x="204135" y="36008"/>
                </a:cubicBezTo>
                <a:lnTo>
                  <a:pt x="208767" y="3715"/>
                </a:lnTo>
                <a:cubicBezTo>
                  <a:pt x="208898" y="2703"/>
                  <a:pt x="208572" y="1692"/>
                  <a:pt x="207821" y="942"/>
                </a:cubicBezTo>
                <a:cubicBezTo>
                  <a:pt x="207207" y="328"/>
                  <a:pt x="206378" y="0"/>
                  <a:pt x="205518" y="0"/>
                </a:cubicBezTo>
                <a:cubicBezTo>
                  <a:pt x="205373" y="0"/>
                  <a:pt x="205227" y="10"/>
                  <a:pt x="205081" y="29"/>
                </a:cubicBezTo>
                <a:lnTo>
                  <a:pt x="172788" y="4628"/>
                </a:lnTo>
                <a:cubicBezTo>
                  <a:pt x="172103" y="4726"/>
                  <a:pt x="171450" y="5052"/>
                  <a:pt x="170928" y="5574"/>
                </a:cubicBezTo>
                <a:lnTo>
                  <a:pt x="104449" y="72053"/>
                </a:lnTo>
                <a:lnTo>
                  <a:pt x="37937" y="5574"/>
                </a:lnTo>
                <a:cubicBezTo>
                  <a:pt x="37448" y="5052"/>
                  <a:pt x="36795" y="4726"/>
                  <a:pt x="36110" y="4628"/>
                </a:cubicBezTo>
                <a:lnTo>
                  <a:pt x="3817" y="29"/>
                </a:lnTo>
                <a:cubicBezTo>
                  <a:pt x="3671" y="10"/>
                  <a:pt x="3525" y="0"/>
                  <a:pt x="33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8"/>
          <p:cNvSpPr/>
          <p:nvPr/>
        </p:nvSpPr>
        <p:spPr>
          <a:xfrm>
            <a:off x="5813862" y="3330847"/>
            <a:ext cx="271991" cy="271991"/>
          </a:xfrm>
          <a:custGeom>
            <a:rect b="b" l="l" r="r" t="t"/>
            <a:pathLst>
              <a:path extrusionOk="0" h="209224" w="209224">
                <a:moveTo>
                  <a:pt x="9786" y="6524"/>
                </a:moveTo>
                <a:cubicBezTo>
                  <a:pt x="10667" y="6524"/>
                  <a:pt x="11482" y="6850"/>
                  <a:pt x="12102" y="7470"/>
                </a:cubicBezTo>
                <a:cubicBezTo>
                  <a:pt x="16016" y="11417"/>
                  <a:pt x="27107" y="12787"/>
                  <a:pt x="44885" y="14548"/>
                </a:cubicBezTo>
                <a:cubicBezTo>
                  <a:pt x="70198" y="17093"/>
                  <a:pt x="104840" y="20583"/>
                  <a:pt x="134459" y="39242"/>
                </a:cubicBezTo>
                <a:cubicBezTo>
                  <a:pt x="135307" y="39764"/>
                  <a:pt x="135862" y="40644"/>
                  <a:pt x="135960" y="41656"/>
                </a:cubicBezTo>
                <a:cubicBezTo>
                  <a:pt x="136090" y="42634"/>
                  <a:pt x="135731" y="43613"/>
                  <a:pt x="135046" y="44298"/>
                </a:cubicBezTo>
                <a:lnTo>
                  <a:pt x="134198" y="45146"/>
                </a:lnTo>
                <a:cubicBezTo>
                  <a:pt x="133350" y="45994"/>
                  <a:pt x="132893" y="47168"/>
                  <a:pt x="132926" y="48408"/>
                </a:cubicBezTo>
                <a:cubicBezTo>
                  <a:pt x="132926" y="49680"/>
                  <a:pt x="133448" y="50920"/>
                  <a:pt x="134394" y="51833"/>
                </a:cubicBezTo>
                <a:lnTo>
                  <a:pt x="143527" y="60967"/>
                </a:lnTo>
                <a:lnTo>
                  <a:pt x="138895" y="65599"/>
                </a:lnTo>
                <a:lnTo>
                  <a:pt x="129762" y="56465"/>
                </a:lnTo>
                <a:cubicBezTo>
                  <a:pt x="127642" y="54312"/>
                  <a:pt x="126435" y="51507"/>
                  <a:pt x="126402" y="48506"/>
                </a:cubicBezTo>
                <a:cubicBezTo>
                  <a:pt x="126369" y="47364"/>
                  <a:pt x="126532" y="46222"/>
                  <a:pt x="126826" y="45179"/>
                </a:cubicBezTo>
                <a:cubicBezTo>
                  <a:pt x="127283" y="43711"/>
                  <a:pt x="126630" y="42145"/>
                  <a:pt x="125293" y="41395"/>
                </a:cubicBezTo>
                <a:cubicBezTo>
                  <a:pt x="98218" y="26455"/>
                  <a:pt x="67034" y="23323"/>
                  <a:pt x="44265" y="21040"/>
                </a:cubicBezTo>
                <a:cubicBezTo>
                  <a:pt x="26292" y="19246"/>
                  <a:pt x="13342" y="17941"/>
                  <a:pt x="7470" y="12102"/>
                </a:cubicBezTo>
                <a:cubicBezTo>
                  <a:pt x="6850" y="11482"/>
                  <a:pt x="6524" y="10667"/>
                  <a:pt x="6524" y="9786"/>
                </a:cubicBezTo>
                <a:cubicBezTo>
                  <a:pt x="6524" y="8905"/>
                  <a:pt x="6850" y="8090"/>
                  <a:pt x="7470" y="7470"/>
                </a:cubicBezTo>
                <a:cubicBezTo>
                  <a:pt x="8090" y="6850"/>
                  <a:pt x="8905" y="6524"/>
                  <a:pt x="9786" y="6524"/>
                </a:cubicBezTo>
                <a:close/>
                <a:moveTo>
                  <a:pt x="27107" y="25672"/>
                </a:moveTo>
                <a:lnTo>
                  <a:pt x="27107" y="25672"/>
                </a:lnTo>
                <a:cubicBezTo>
                  <a:pt x="32065" y="26389"/>
                  <a:pt x="37578" y="26944"/>
                  <a:pt x="43613" y="27531"/>
                </a:cubicBezTo>
                <a:cubicBezTo>
                  <a:pt x="65207" y="29717"/>
                  <a:pt x="94598" y="32652"/>
                  <a:pt x="120008" y="45961"/>
                </a:cubicBezTo>
                <a:cubicBezTo>
                  <a:pt x="119911" y="46842"/>
                  <a:pt x="119845" y="47723"/>
                  <a:pt x="119878" y="48604"/>
                </a:cubicBezTo>
                <a:cubicBezTo>
                  <a:pt x="119943" y="53301"/>
                  <a:pt x="121835" y="57737"/>
                  <a:pt x="125162" y="61064"/>
                </a:cubicBezTo>
                <a:lnTo>
                  <a:pt x="134296" y="70198"/>
                </a:lnTo>
                <a:lnTo>
                  <a:pt x="102948" y="101546"/>
                </a:lnTo>
                <a:lnTo>
                  <a:pt x="27107" y="25672"/>
                </a:lnTo>
                <a:close/>
                <a:moveTo>
                  <a:pt x="61978" y="147116"/>
                </a:moveTo>
                <a:lnTo>
                  <a:pt x="61978" y="158826"/>
                </a:lnTo>
                <a:lnTo>
                  <a:pt x="45668" y="175136"/>
                </a:lnTo>
                <a:lnTo>
                  <a:pt x="45668" y="168058"/>
                </a:lnTo>
                <a:lnTo>
                  <a:pt x="57770" y="155956"/>
                </a:lnTo>
                <a:cubicBezTo>
                  <a:pt x="59042" y="154683"/>
                  <a:pt x="59042" y="152628"/>
                  <a:pt x="57770" y="151356"/>
                </a:cubicBezTo>
                <a:cubicBezTo>
                  <a:pt x="57134" y="150704"/>
                  <a:pt x="56294" y="150378"/>
                  <a:pt x="55454" y="150378"/>
                </a:cubicBezTo>
                <a:cubicBezTo>
                  <a:pt x="54614" y="150378"/>
                  <a:pt x="53774" y="150704"/>
                  <a:pt x="53138" y="151356"/>
                </a:cubicBezTo>
                <a:lnTo>
                  <a:pt x="41068" y="163426"/>
                </a:lnTo>
                <a:lnTo>
                  <a:pt x="33957" y="163426"/>
                </a:lnTo>
                <a:lnTo>
                  <a:pt x="50267" y="147116"/>
                </a:lnTo>
                <a:close/>
                <a:moveTo>
                  <a:pt x="138895" y="74797"/>
                </a:moveTo>
                <a:lnTo>
                  <a:pt x="148159" y="84061"/>
                </a:lnTo>
                <a:cubicBezTo>
                  <a:pt x="151552" y="87454"/>
                  <a:pt x="156086" y="89346"/>
                  <a:pt x="160881" y="89346"/>
                </a:cubicBezTo>
                <a:cubicBezTo>
                  <a:pt x="161697" y="89346"/>
                  <a:pt x="162480" y="89313"/>
                  <a:pt x="163262" y="89183"/>
                </a:cubicBezTo>
                <a:cubicBezTo>
                  <a:pt x="176637" y="114724"/>
                  <a:pt x="179605" y="144212"/>
                  <a:pt x="181791" y="165905"/>
                </a:cubicBezTo>
                <a:cubicBezTo>
                  <a:pt x="182378" y="171841"/>
                  <a:pt x="182932" y="177289"/>
                  <a:pt x="183617" y="182182"/>
                </a:cubicBezTo>
                <a:lnTo>
                  <a:pt x="107580" y="106145"/>
                </a:lnTo>
                <a:lnTo>
                  <a:pt x="138895" y="74797"/>
                </a:lnTo>
                <a:close/>
                <a:moveTo>
                  <a:pt x="148127" y="65599"/>
                </a:moveTo>
                <a:lnTo>
                  <a:pt x="157391" y="74830"/>
                </a:lnTo>
                <a:cubicBezTo>
                  <a:pt x="158304" y="75776"/>
                  <a:pt x="159609" y="76298"/>
                  <a:pt x="160914" y="76298"/>
                </a:cubicBezTo>
                <a:cubicBezTo>
                  <a:pt x="162121" y="76298"/>
                  <a:pt x="163230" y="75841"/>
                  <a:pt x="164078" y="75026"/>
                </a:cubicBezTo>
                <a:lnTo>
                  <a:pt x="164893" y="74178"/>
                </a:lnTo>
                <a:cubicBezTo>
                  <a:pt x="165533" y="73567"/>
                  <a:pt x="166380" y="73216"/>
                  <a:pt x="167249" y="73216"/>
                </a:cubicBezTo>
                <a:cubicBezTo>
                  <a:pt x="167355" y="73216"/>
                  <a:pt x="167462" y="73221"/>
                  <a:pt x="167568" y="73232"/>
                </a:cubicBezTo>
                <a:cubicBezTo>
                  <a:pt x="168579" y="73362"/>
                  <a:pt x="169428" y="73917"/>
                  <a:pt x="169982" y="74732"/>
                </a:cubicBezTo>
                <a:cubicBezTo>
                  <a:pt x="188739" y="104449"/>
                  <a:pt x="192196" y="139222"/>
                  <a:pt x="194773" y="164600"/>
                </a:cubicBezTo>
                <a:cubicBezTo>
                  <a:pt x="196535" y="182280"/>
                  <a:pt x="197872" y="193273"/>
                  <a:pt x="201754" y="197122"/>
                </a:cubicBezTo>
                <a:cubicBezTo>
                  <a:pt x="202341" y="197742"/>
                  <a:pt x="202700" y="198557"/>
                  <a:pt x="202700" y="199438"/>
                </a:cubicBezTo>
                <a:cubicBezTo>
                  <a:pt x="202700" y="200319"/>
                  <a:pt x="202341" y="201134"/>
                  <a:pt x="201754" y="201754"/>
                </a:cubicBezTo>
                <a:cubicBezTo>
                  <a:pt x="201134" y="202341"/>
                  <a:pt x="200319" y="202700"/>
                  <a:pt x="199438" y="202700"/>
                </a:cubicBezTo>
                <a:cubicBezTo>
                  <a:pt x="198557" y="202700"/>
                  <a:pt x="197742" y="202341"/>
                  <a:pt x="197122" y="201754"/>
                </a:cubicBezTo>
                <a:cubicBezTo>
                  <a:pt x="191348" y="195948"/>
                  <a:pt x="190043" y="183095"/>
                  <a:pt x="188282" y="165252"/>
                </a:cubicBezTo>
                <a:cubicBezTo>
                  <a:pt x="185966" y="142386"/>
                  <a:pt x="182834" y="111103"/>
                  <a:pt x="167829" y="83931"/>
                </a:cubicBezTo>
                <a:cubicBezTo>
                  <a:pt x="167242" y="82854"/>
                  <a:pt x="166133" y="82235"/>
                  <a:pt x="164959" y="82235"/>
                </a:cubicBezTo>
                <a:cubicBezTo>
                  <a:pt x="164665" y="82235"/>
                  <a:pt x="164371" y="82300"/>
                  <a:pt x="164045" y="82365"/>
                </a:cubicBezTo>
                <a:cubicBezTo>
                  <a:pt x="163034" y="82659"/>
                  <a:pt x="161958" y="82822"/>
                  <a:pt x="160881" y="82822"/>
                </a:cubicBezTo>
                <a:cubicBezTo>
                  <a:pt x="157848" y="82822"/>
                  <a:pt x="154944" y="81615"/>
                  <a:pt x="152759" y="79429"/>
                </a:cubicBezTo>
                <a:lnTo>
                  <a:pt x="143527" y="70198"/>
                </a:lnTo>
                <a:lnTo>
                  <a:pt x="148127" y="65599"/>
                </a:lnTo>
                <a:close/>
                <a:moveTo>
                  <a:pt x="9786" y="0"/>
                </a:moveTo>
                <a:cubicBezTo>
                  <a:pt x="7176" y="0"/>
                  <a:pt x="4730" y="1011"/>
                  <a:pt x="2871" y="2871"/>
                </a:cubicBezTo>
                <a:cubicBezTo>
                  <a:pt x="1011" y="4730"/>
                  <a:pt x="0" y="7176"/>
                  <a:pt x="0" y="9786"/>
                </a:cubicBezTo>
                <a:cubicBezTo>
                  <a:pt x="0" y="12396"/>
                  <a:pt x="1011" y="14842"/>
                  <a:pt x="2871" y="16701"/>
                </a:cubicBezTo>
                <a:cubicBezTo>
                  <a:pt x="6002" y="19865"/>
                  <a:pt x="10275" y="21921"/>
                  <a:pt x="15625" y="23421"/>
                </a:cubicBezTo>
                <a:lnTo>
                  <a:pt x="98349" y="106145"/>
                </a:lnTo>
                <a:lnTo>
                  <a:pt x="63902" y="140592"/>
                </a:lnTo>
                <a:lnTo>
                  <a:pt x="48897" y="140592"/>
                </a:lnTo>
                <a:cubicBezTo>
                  <a:pt x="48799" y="140592"/>
                  <a:pt x="48701" y="140592"/>
                  <a:pt x="48604" y="140624"/>
                </a:cubicBezTo>
                <a:lnTo>
                  <a:pt x="48441" y="140624"/>
                </a:lnTo>
                <a:cubicBezTo>
                  <a:pt x="48408" y="140657"/>
                  <a:pt x="48343" y="140657"/>
                  <a:pt x="48277" y="140657"/>
                </a:cubicBezTo>
                <a:cubicBezTo>
                  <a:pt x="48245" y="140689"/>
                  <a:pt x="48180" y="140689"/>
                  <a:pt x="48114" y="140689"/>
                </a:cubicBezTo>
                <a:cubicBezTo>
                  <a:pt x="48082" y="140722"/>
                  <a:pt x="48016" y="140722"/>
                  <a:pt x="47984" y="140755"/>
                </a:cubicBezTo>
                <a:cubicBezTo>
                  <a:pt x="47919" y="140755"/>
                  <a:pt x="47886" y="140787"/>
                  <a:pt x="47821" y="140787"/>
                </a:cubicBezTo>
                <a:cubicBezTo>
                  <a:pt x="47788" y="140820"/>
                  <a:pt x="47723" y="140820"/>
                  <a:pt x="47690" y="140853"/>
                </a:cubicBezTo>
                <a:cubicBezTo>
                  <a:pt x="47625" y="140853"/>
                  <a:pt x="47592" y="140885"/>
                  <a:pt x="47527" y="140918"/>
                </a:cubicBezTo>
                <a:cubicBezTo>
                  <a:pt x="47495" y="140950"/>
                  <a:pt x="47429" y="140950"/>
                  <a:pt x="47397" y="140983"/>
                </a:cubicBezTo>
                <a:cubicBezTo>
                  <a:pt x="47331" y="141016"/>
                  <a:pt x="47299" y="141048"/>
                  <a:pt x="47266" y="141081"/>
                </a:cubicBezTo>
                <a:cubicBezTo>
                  <a:pt x="47201" y="141081"/>
                  <a:pt x="47168" y="141114"/>
                  <a:pt x="47103" y="141146"/>
                </a:cubicBezTo>
                <a:cubicBezTo>
                  <a:pt x="47070" y="141179"/>
                  <a:pt x="47005" y="141211"/>
                  <a:pt x="46973" y="141244"/>
                </a:cubicBezTo>
                <a:cubicBezTo>
                  <a:pt x="46940" y="141277"/>
                  <a:pt x="46907" y="141309"/>
                  <a:pt x="46875" y="141342"/>
                </a:cubicBezTo>
                <a:cubicBezTo>
                  <a:pt x="46777" y="141407"/>
                  <a:pt x="46712" y="141472"/>
                  <a:pt x="46614" y="141570"/>
                </a:cubicBezTo>
                <a:lnTo>
                  <a:pt x="23780" y="164371"/>
                </a:lnTo>
                <a:cubicBezTo>
                  <a:pt x="23715" y="164469"/>
                  <a:pt x="23649" y="164535"/>
                  <a:pt x="23584" y="164632"/>
                </a:cubicBezTo>
                <a:cubicBezTo>
                  <a:pt x="23552" y="164665"/>
                  <a:pt x="23519" y="164698"/>
                  <a:pt x="23486" y="164730"/>
                </a:cubicBezTo>
                <a:cubicBezTo>
                  <a:pt x="23454" y="164796"/>
                  <a:pt x="23421" y="164828"/>
                  <a:pt x="23388" y="164893"/>
                </a:cubicBezTo>
                <a:cubicBezTo>
                  <a:pt x="23356" y="164926"/>
                  <a:pt x="23323" y="164991"/>
                  <a:pt x="23291" y="165024"/>
                </a:cubicBezTo>
                <a:cubicBezTo>
                  <a:pt x="23258" y="165057"/>
                  <a:pt x="23258" y="165122"/>
                  <a:pt x="23225" y="165154"/>
                </a:cubicBezTo>
                <a:cubicBezTo>
                  <a:pt x="23193" y="165220"/>
                  <a:pt x="23160" y="165252"/>
                  <a:pt x="23160" y="165317"/>
                </a:cubicBezTo>
                <a:cubicBezTo>
                  <a:pt x="23127" y="165350"/>
                  <a:pt x="23095" y="165383"/>
                  <a:pt x="23095" y="165448"/>
                </a:cubicBezTo>
                <a:cubicBezTo>
                  <a:pt x="23062" y="165481"/>
                  <a:pt x="23062" y="165546"/>
                  <a:pt x="23030" y="165578"/>
                </a:cubicBezTo>
                <a:cubicBezTo>
                  <a:pt x="22997" y="165644"/>
                  <a:pt x="22997" y="165709"/>
                  <a:pt x="22964" y="165742"/>
                </a:cubicBezTo>
                <a:cubicBezTo>
                  <a:pt x="22964" y="165807"/>
                  <a:pt x="22964" y="165839"/>
                  <a:pt x="22932" y="165905"/>
                </a:cubicBezTo>
                <a:cubicBezTo>
                  <a:pt x="22932" y="165937"/>
                  <a:pt x="22899" y="166002"/>
                  <a:pt x="22899" y="166068"/>
                </a:cubicBezTo>
                <a:cubicBezTo>
                  <a:pt x="22899" y="166100"/>
                  <a:pt x="22867" y="166166"/>
                  <a:pt x="22867" y="166231"/>
                </a:cubicBezTo>
                <a:cubicBezTo>
                  <a:pt x="22867" y="166296"/>
                  <a:pt x="22867" y="166329"/>
                  <a:pt x="22867" y="166361"/>
                </a:cubicBezTo>
                <a:cubicBezTo>
                  <a:pt x="22834" y="166590"/>
                  <a:pt x="22834" y="166818"/>
                  <a:pt x="22867" y="167014"/>
                </a:cubicBezTo>
                <a:cubicBezTo>
                  <a:pt x="22867" y="167079"/>
                  <a:pt x="22867" y="167112"/>
                  <a:pt x="22867" y="167144"/>
                </a:cubicBezTo>
                <a:cubicBezTo>
                  <a:pt x="22867" y="167209"/>
                  <a:pt x="22899" y="167275"/>
                  <a:pt x="22899" y="167340"/>
                </a:cubicBezTo>
                <a:cubicBezTo>
                  <a:pt x="22899" y="167373"/>
                  <a:pt x="22932" y="167438"/>
                  <a:pt x="22932" y="167503"/>
                </a:cubicBezTo>
                <a:cubicBezTo>
                  <a:pt x="22964" y="167536"/>
                  <a:pt x="22964" y="167601"/>
                  <a:pt x="22964" y="167633"/>
                </a:cubicBezTo>
                <a:cubicBezTo>
                  <a:pt x="22997" y="167699"/>
                  <a:pt x="22997" y="167731"/>
                  <a:pt x="23030" y="167797"/>
                </a:cubicBezTo>
                <a:cubicBezTo>
                  <a:pt x="23062" y="167829"/>
                  <a:pt x="23062" y="167894"/>
                  <a:pt x="23095" y="167927"/>
                </a:cubicBezTo>
                <a:cubicBezTo>
                  <a:pt x="23095" y="167992"/>
                  <a:pt x="23127" y="168025"/>
                  <a:pt x="23160" y="168090"/>
                </a:cubicBezTo>
                <a:cubicBezTo>
                  <a:pt x="23160" y="168123"/>
                  <a:pt x="23193" y="168188"/>
                  <a:pt x="23225" y="168221"/>
                </a:cubicBezTo>
                <a:cubicBezTo>
                  <a:pt x="23258" y="168286"/>
                  <a:pt x="23258" y="168319"/>
                  <a:pt x="23291" y="168351"/>
                </a:cubicBezTo>
                <a:cubicBezTo>
                  <a:pt x="23323" y="168416"/>
                  <a:pt x="23356" y="168449"/>
                  <a:pt x="23388" y="168514"/>
                </a:cubicBezTo>
                <a:cubicBezTo>
                  <a:pt x="23421" y="168547"/>
                  <a:pt x="23454" y="168612"/>
                  <a:pt x="23486" y="168645"/>
                </a:cubicBezTo>
                <a:cubicBezTo>
                  <a:pt x="23519" y="168677"/>
                  <a:pt x="23552" y="168710"/>
                  <a:pt x="23584" y="168775"/>
                </a:cubicBezTo>
                <a:cubicBezTo>
                  <a:pt x="23715" y="168938"/>
                  <a:pt x="23878" y="169069"/>
                  <a:pt x="24041" y="169232"/>
                </a:cubicBezTo>
                <a:cubicBezTo>
                  <a:pt x="24073" y="169232"/>
                  <a:pt x="24106" y="169264"/>
                  <a:pt x="24139" y="169297"/>
                </a:cubicBezTo>
                <a:cubicBezTo>
                  <a:pt x="24171" y="169330"/>
                  <a:pt x="24237" y="169362"/>
                  <a:pt x="24302" y="169395"/>
                </a:cubicBezTo>
                <a:cubicBezTo>
                  <a:pt x="24334" y="169428"/>
                  <a:pt x="24367" y="169460"/>
                  <a:pt x="24432" y="169493"/>
                </a:cubicBezTo>
                <a:cubicBezTo>
                  <a:pt x="24465" y="169525"/>
                  <a:pt x="24498" y="169558"/>
                  <a:pt x="24563" y="169558"/>
                </a:cubicBezTo>
                <a:cubicBezTo>
                  <a:pt x="24595" y="169591"/>
                  <a:pt x="24661" y="169623"/>
                  <a:pt x="24693" y="169623"/>
                </a:cubicBezTo>
                <a:cubicBezTo>
                  <a:pt x="24758" y="169656"/>
                  <a:pt x="24791" y="169689"/>
                  <a:pt x="24856" y="169721"/>
                </a:cubicBezTo>
                <a:cubicBezTo>
                  <a:pt x="24889" y="169721"/>
                  <a:pt x="24954" y="169754"/>
                  <a:pt x="24987" y="169754"/>
                </a:cubicBezTo>
                <a:cubicBezTo>
                  <a:pt x="25052" y="169786"/>
                  <a:pt x="25085" y="169786"/>
                  <a:pt x="25150" y="169819"/>
                </a:cubicBezTo>
                <a:cubicBezTo>
                  <a:pt x="25183" y="169819"/>
                  <a:pt x="25248" y="169852"/>
                  <a:pt x="25280" y="169852"/>
                </a:cubicBezTo>
                <a:cubicBezTo>
                  <a:pt x="25346" y="169852"/>
                  <a:pt x="25411" y="169884"/>
                  <a:pt x="25443" y="169884"/>
                </a:cubicBezTo>
                <a:cubicBezTo>
                  <a:pt x="25509" y="169917"/>
                  <a:pt x="25574" y="169917"/>
                  <a:pt x="25639" y="169917"/>
                </a:cubicBezTo>
                <a:cubicBezTo>
                  <a:pt x="25672" y="169917"/>
                  <a:pt x="25737" y="169949"/>
                  <a:pt x="25770" y="169949"/>
                </a:cubicBezTo>
                <a:lnTo>
                  <a:pt x="39144" y="169949"/>
                </a:lnTo>
                <a:lnTo>
                  <a:pt x="39144" y="182997"/>
                </a:lnTo>
                <a:cubicBezTo>
                  <a:pt x="39144" y="183095"/>
                  <a:pt x="39144" y="183226"/>
                  <a:pt x="39144" y="183324"/>
                </a:cubicBezTo>
                <a:cubicBezTo>
                  <a:pt x="39176" y="183356"/>
                  <a:pt x="39176" y="183421"/>
                  <a:pt x="39176" y="183454"/>
                </a:cubicBezTo>
                <a:cubicBezTo>
                  <a:pt x="39176" y="183519"/>
                  <a:pt x="39209" y="183585"/>
                  <a:pt x="39209" y="183650"/>
                </a:cubicBezTo>
                <a:cubicBezTo>
                  <a:pt x="39209" y="183682"/>
                  <a:pt x="39242" y="183748"/>
                  <a:pt x="39242" y="183813"/>
                </a:cubicBezTo>
                <a:cubicBezTo>
                  <a:pt x="39274" y="183846"/>
                  <a:pt x="39274" y="183911"/>
                  <a:pt x="39274" y="183943"/>
                </a:cubicBezTo>
                <a:cubicBezTo>
                  <a:pt x="39307" y="184009"/>
                  <a:pt x="39307" y="184041"/>
                  <a:pt x="39340" y="184107"/>
                </a:cubicBezTo>
                <a:cubicBezTo>
                  <a:pt x="39372" y="184139"/>
                  <a:pt x="39372" y="184204"/>
                  <a:pt x="39405" y="184237"/>
                </a:cubicBezTo>
                <a:cubicBezTo>
                  <a:pt x="39405" y="184302"/>
                  <a:pt x="39437" y="184335"/>
                  <a:pt x="39470" y="184400"/>
                </a:cubicBezTo>
                <a:cubicBezTo>
                  <a:pt x="39470" y="184433"/>
                  <a:pt x="39503" y="184498"/>
                  <a:pt x="39535" y="184531"/>
                </a:cubicBezTo>
                <a:cubicBezTo>
                  <a:pt x="39568" y="184596"/>
                  <a:pt x="39568" y="184628"/>
                  <a:pt x="39601" y="184661"/>
                </a:cubicBezTo>
                <a:cubicBezTo>
                  <a:pt x="39633" y="184726"/>
                  <a:pt x="39666" y="184759"/>
                  <a:pt x="39698" y="184824"/>
                </a:cubicBezTo>
                <a:cubicBezTo>
                  <a:pt x="39731" y="184857"/>
                  <a:pt x="39764" y="184922"/>
                  <a:pt x="39796" y="184955"/>
                </a:cubicBezTo>
                <a:cubicBezTo>
                  <a:pt x="39829" y="184987"/>
                  <a:pt x="39861" y="185020"/>
                  <a:pt x="39894" y="185085"/>
                </a:cubicBezTo>
                <a:cubicBezTo>
                  <a:pt x="40025" y="185248"/>
                  <a:pt x="40188" y="185379"/>
                  <a:pt x="40351" y="185509"/>
                </a:cubicBezTo>
                <a:cubicBezTo>
                  <a:pt x="40383" y="185542"/>
                  <a:pt x="40416" y="185574"/>
                  <a:pt x="40449" y="185607"/>
                </a:cubicBezTo>
                <a:cubicBezTo>
                  <a:pt x="40481" y="185640"/>
                  <a:pt x="40546" y="185672"/>
                  <a:pt x="40579" y="185705"/>
                </a:cubicBezTo>
                <a:cubicBezTo>
                  <a:pt x="40644" y="185738"/>
                  <a:pt x="40677" y="185770"/>
                  <a:pt x="40742" y="185803"/>
                </a:cubicBezTo>
                <a:cubicBezTo>
                  <a:pt x="40775" y="185835"/>
                  <a:pt x="40807" y="185868"/>
                  <a:pt x="40873" y="185868"/>
                </a:cubicBezTo>
                <a:cubicBezTo>
                  <a:pt x="40905" y="185901"/>
                  <a:pt x="40971" y="185933"/>
                  <a:pt x="41003" y="185933"/>
                </a:cubicBezTo>
                <a:cubicBezTo>
                  <a:pt x="41068" y="185966"/>
                  <a:pt x="41101" y="185998"/>
                  <a:pt x="41166" y="186031"/>
                </a:cubicBezTo>
                <a:cubicBezTo>
                  <a:pt x="41199" y="186031"/>
                  <a:pt x="41264" y="186064"/>
                  <a:pt x="41297" y="186064"/>
                </a:cubicBezTo>
                <a:cubicBezTo>
                  <a:pt x="41362" y="186096"/>
                  <a:pt x="41395" y="186096"/>
                  <a:pt x="41460" y="186129"/>
                </a:cubicBezTo>
                <a:cubicBezTo>
                  <a:pt x="41492" y="186129"/>
                  <a:pt x="41558" y="186162"/>
                  <a:pt x="41590" y="186162"/>
                </a:cubicBezTo>
                <a:cubicBezTo>
                  <a:pt x="41656" y="186162"/>
                  <a:pt x="41721" y="186194"/>
                  <a:pt x="41753" y="186194"/>
                </a:cubicBezTo>
                <a:cubicBezTo>
                  <a:pt x="41819" y="186227"/>
                  <a:pt x="41884" y="186227"/>
                  <a:pt x="41949" y="186227"/>
                </a:cubicBezTo>
                <a:cubicBezTo>
                  <a:pt x="41982" y="186227"/>
                  <a:pt x="42047" y="186227"/>
                  <a:pt x="42080" y="186259"/>
                </a:cubicBezTo>
                <a:lnTo>
                  <a:pt x="42732" y="186259"/>
                </a:lnTo>
                <a:cubicBezTo>
                  <a:pt x="42765" y="186227"/>
                  <a:pt x="42830" y="186227"/>
                  <a:pt x="42863" y="186227"/>
                </a:cubicBezTo>
                <a:cubicBezTo>
                  <a:pt x="42928" y="186227"/>
                  <a:pt x="42993" y="186227"/>
                  <a:pt x="43026" y="186194"/>
                </a:cubicBezTo>
                <a:cubicBezTo>
                  <a:pt x="43091" y="186194"/>
                  <a:pt x="43156" y="186162"/>
                  <a:pt x="43221" y="186162"/>
                </a:cubicBezTo>
                <a:cubicBezTo>
                  <a:pt x="43254" y="186162"/>
                  <a:pt x="43287" y="186129"/>
                  <a:pt x="43352" y="186129"/>
                </a:cubicBezTo>
                <a:cubicBezTo>
                  <a:pt x="43417" y="186096"/>
                  <a:pt x="43450" y="186096"/>
                  <a:pt x="43515" y="186064"/>
                </a:cubicBezTo>
                <a:cubicBezTo>
                  <a:pt x="43548" y="186064"/>
                  <a:pt x="43613" y="186031"/>
                  <a:pt x="43645" y="186031"/>
                </a:cubicBezTo>
                <a:cubicBezTo>
                  <a:pt x="43711" y="185998"/>
                  <a:pt x="43743" y="185966"/>
                  <a:pt x="43808" y="185933"/>
                </a:cubicBezTo>
                <a:cubicBezTo>
                  <a:pt x="43841" y="185933"/>
                  <a:pt x="43906" y="185901"/>
                  <a:pt x="43939" y="185868"/>
                </a:cubicBezTo>
                <a:cubicBezTo>
                  <a:pt x="44004" y="185868"/>
                  <a:pt x="44037" y="185835"/>
                  <a:pt x="44069" y="185803"/>
                </a:cubicBezTo>
                <a:cubicBezTo>
                  <a:pt x="44135" y="185770"/>
                  <a:pt x="44167" y="185738"/>
                  <a:pt x="44200" y="185705"/>
                </a:cubicBezTo>
                <a:cubicBezTo>
                  <a:pt x="44265" y="185672"/>
                  <a:pt x="44330" y="185640"/>
                  <a:pt x="44363" y="185607"/>
                </a:cubicBezTo>
                <a:cubicBezTo>
                  <a:pt x="44396" y="185574"/>
                  <a:pt x="44428" y="185542"/>
                  <a:pt x="44461" y="185509"/>
                </a:cubicBezTo>
                <a:cubicBezTo>
                  <a:pt x="44559" y="185444"/>
                  <a:pt x="44624" y="185379"/>
                  <a:pt x="44722" y="185313"/>
                </a:cubicBezTo>
                <a:lnTo>
                  <a:pt x="67556" y="162480"/>
                </a:lnTo>
                <a:cubicBezTo>
                  <a:pt x="67621" y="162414"/>
                  <a:pt x="67686" y="162316"/>
                  <a:pt x="67751" y="162251"/>
                </a:cubicBezTo>
                <a:cubicBezTo>
                  <a:pt x="67784" y="162186"/>
                  <a:pt x="67817" y="162153"/>
                  <a:pt x="67849" y="162121"/>
                </a:cubicBezTo>
                <a:cubicBezTo>
                  <a:pt x="67882" y="162088"/>
                  <a:pt x="67915" y="162023"/>
                  <a:pt x="67947" y="161990"/>
                </a:cubicBezTo>
                <a:cubicBezTo>
                  <a:pt x="67980" y="161925"/>
                  <a:pt x="68012" y="161892"/>
                  <a:pt x="68045" y="161827"/>
                </a:cubicBezTo>
                <a:cubicBezTo>
                  <a:pt x="68078" y="161795"/>
                  <a:pt x="68078" y="161762"/>
                  <a:pt x="68110" y="161697"/>
                </a:cubicBezTo>
                <a:cubicBezTo>
                  <a:pt x="68143" y="161664"/>
                  <a:pt x="68176" y="161599"/>
                  <a:pt x="68176" y="161566"/>
                </a:cubicBezTo>
                <a:cubicBezTo>
                  <a:pt x="68208" y="161501"/>
                  <a:pt x="68241" y="161468"/>
                  <a:pt x="68241" y="161403"/>
                </a:cubicBezTo>
                <a:cubicBezTo>
                  <a:pt x="68273" y="161370"/>
                  <a:pt x="68273" y="161305"/>
                  <a:pt x="68306" y="161273"/>
                </a:cubicBezTo>
                <a:cubicBezTo>
                  <a:pt x="68339" y="161207"/>
                  <a:pt x="68339" y="161175"/>
                  <a:pt x="68371" y="161110"/>
                </a:cubicBezTo>
                <a:cubicBezTo>
                  <a:pt x="68371" y="161077"/>
                  <a:pt x="68371" y="161012"/>
                  <a:pt x="68404" y="160979"/>
                </a:cubicBezTo>
                <a:cubicBezTo>
                  <a:pt x="68404" y="160914"/>
                  <a:pt x="68436" y="160849"/>
                  <a:pt x="68436" y="160816"/>
                </a:cubicBezTo>
                <a:cubicBezTo>
                  <a:pt x="68436" y="160751"/>
                  <a:pt x="68469" y="160685"/>
                  <a:pt x="68469" y="160620"/>
                </a:cubicBezTo>
                <a:cubicBezTo>
                  <a:pt x="68469" y="160588"/>
                  <a:pt x="68469" y="160522"/>
                  <a:pt x="68469" y="160490"/>
                </a:cubicBezTo>
                <a:cubicBezTo>
                  <a:pt x="68502" y="160392"/>
                  <a:pt x="68502" y="160261"/>
                  <a:pt x="68502" y="160164"/>
                </a:cubicBezTo>
                <a:lnTo>
                  <a:pt x="68502" y="145224"/>
                </a:lnTo>
                <a:lnTo>
                  <a:pt x="102948" y="110744"/>
                </a:lnTo>
                <a:lnTo>
                  <a:pt x="185868" y="193664"/>
                </a:lnTo>
                <a:cubicBezTo>
                  <a:pt x="187336" y="198981"/>
                  <a:pt x="189391" y="203222"/>
                  <a:pt x="192522" y="206353"/>
                </a:cubicBezTo>
                <a:cubicBezTo>
                  <a:pt x="194349" y="208213"/>
                  <a:pt x="196828" y="209224"/>
                  <a:pt x="199438" y="209224"/>
                </a:cubicBezTo>
                <a:cubicBezTo>
                  <a:pt x="202047" y="209224"/>
                  <a:pt x="204494" y="208213"/>
                  <a:pt x="206353" y="206353"/>
                </a:cubicBezTo>
                <a:cubicBezTo>
                  <a:pt x="208213" y="204494"/>
                  <a:pt x="209224" y="202047"/>
                  <a:pt x="209224" y="199438"/>
                </a:cubicBezTo>
                <a:cubicBezTo>
                  <a:pt x="209224" y="196828"/>
                  <a:pt x="208213" y="194349"/>
                  <a:pt x="206353" y="192522"/>
                </a:cubicBezTo>
                <a:cubicBezTo>
                  <a:pt x="205994" y="192164"/>
                  <a:pt x="204788" y="190467"/>
                  <a:pt x="203515" y="182802"/>
                </a:cubicBezTo>
                <a:cubicBezTo>
                  <a:pt x="202602" y="177354"/>
                  <a:pt x="201917" y="170537"/>
                  <a:pt x="201265" y="163947"/>
                </a:cubicBezTo>
                <a:cubicBezTo>
                  <a:pt x="198655" y="137917"/>
                  <a:pt x="195067" y="102296"/>
                  <a:pt x="175495" y="71274"/>
                </a:cubicBezTo>
                <a:cubicBezTo>
                  <a:pt x="173896" y="68730"/>
                  <a:pt x="171287" y="67099"/>
                  <a:pt x="168286" y="66773"/>
                </a:cubicBezTo>
                <a:cubicBezTo>
                  <a:pt x="167927" y="66708"/>
                  <a:pt x="167568" y="66708"/>
                  <a:pt x="167209" y="66708"/>
                </a:cubicBezTo>
                <a:cubicBezTo>
                  <a:pt x="164861" y="66708"/>
                  <a:pt x="162610" y="67523"/>
                  <a:pt x="160849" y="69056"/>
                </a:cubicBezTo>
                <a:lnTo>
                  <a:pt x="152759" y="60967"/>
                </a:lnTo>
                <a:lnTo>
                  <a:pt x="184987" y="28705"/>
                </a:lnTo>
                <a:lnTo>
                  <a:pt x="182834" y="35197"/>
                </a:lnTo>
                <a:cubicBezTo>
                  <a:pt x="182280" y="36893"/>
                  <a:pt x="183193" y="38752"/>
                  <a:pt x="184889" y="39307"/>
                </a:cubicBezTo>
                <a:cubicBezTo>
                  <a:pt x="185248" y="39437"/>
                  <a:pt x="185607" y="39470"/>
                  <a:pt x="185933" y="39470"/>
                </a:cubicBezTo>
                <a:cubicBezTo>
                  <a:pt x="187303" y="39470"/>
                  <a:pt x="188575" y="38622"/>
                  <a:pt x="189032" y="37252"/>
                </a:cubicBezTo>
                <a:lnTo>
                  <a:pt x="195556" y="17680"/>
                </a:lnTo>
                <a:cubicBezTo>
                  <a:pt x="195556" y="17647"/>
                  <a:pt x="195556" y="17647"/>
                  <a:pt x="195556" y="17647"/>
                </a:cubicBezTo>
                <a:cubicBezTo>
                  <a:pt x="195589" y="17615"/>
                  <a:pt x="195589" y="17582"/>
                  <a:pt x="195589" y="17549"/>
                </a:cubicBezTo>
                <a:cubicBezTo>
                  <a:pt x="195589" y="17517"/>
                  <a:pt x="195621" y="17452"/>
                  <a:pt x="195621" y="17419"/>
                </a:cubicBezTo>
                <a:cubicBezTo>
                  <a:pt x="195621" y="17386"/>
                  <a:pt x="195654" y="17354"/>
                  <a:pt x="195654" y="17321"/>
                </a:cubicBezTo>
                <a:cubicBezTo>
                  <a:pt x="195654" y="17289"/>
                  <a:pt x="195654" y="17256"/>
                  <a:pt x="195654" y="17256"/>
                </a:cubicBezTo>
                <a:cubicBezTo>
                  <a:pt x="195687" y="17191"/>
                  <a:pt x="195687" y="17158"/>
                  <a:pt x="195687" y="17125"/>
                </a:cubicBezTo>
                <a:cubicBezTo>
                  <a:pt x="195687" y="17060"/>
                  <a:pt x="195687" y="17028"/>
                  <a:pt x="195687" y="16995"/>
                </a:cubicBezTo>
                <a:cubicBezTo>
                  <a:pt x="195687" y="16962"/>
                  <a:pt x="195719" y="16962"/>
                  <a:pt x="195719" y="16930"/>
                </a:cubicBezTo>
                <a:cubicBezTo>
                  <a:pt x="195719" y="16897"/>
                  <a:pt x="195719" y="16832"/>
                  <a:pt x="195719" y="16799"/>
                </a:cubicBezTo>
                <a:cubicBezTo>
                  <a:pt x="195719" y="16767"/>
                  <a:pt x="195719" y="16701"/>
                  <a:pt x="195719" y="16669"/>
                </a:cubicBezTo>
                <a:lnTo>
                  <a:pt x="195719" y="16636"/>
                </a:lnTo>
                <a:cubicBezTo>
                  <a:pt x="195719" y="16571"/>
                  <a:pt x="195719" y="16538"/>
                  <a:pt x="195719" y="16473"/>
                </a:cubicBezTo>
                <a:cubicBezTo>
                  <a:pt x="195719" y="16440"/>
                  <a:pt x="195719" y="16408"/>
                  <a:pt x="195719" y="16343"/>
                </a:cubicBezTo>
                <a:cubicBezTo>
                  <a:pt x="195719" y="16343"/>
                  <a:pt x="195687" y="16310"/>
                  <a:pt x="195687" y="16310"/>
                </a:cubicBezTo>
                <a:cubicBezTo>
                  <a:pt x="195687" y="16245"/>
                  <a:pt x="195687" y="16212"/>
                  <a:pt x="195687" y="16179"/>
                </a:cubicBezTo>
                <a:cubicBezTo>
                  <a:pt x="195687" y="16147"/>
                  <a:pt x="195687" y="16082"/>
                  <a:pt x="195654" y="16049"/>
                </a:cubicBezTo>
                <a:cubicBezTo>
                  <a:pt x="195654" y="16016"/>
                  <a:pt x="195654" y="15984"/>
                  <a:pt x="195654" y="15984"/>
                </a:cubicBezTo>
                <a:cubicBezTo>
                  <a:pt x="195654" y="15951"/>
                  <a:pt x="195621" y="15886"/>
                  <a:pt x="195621" y="15853"/>
                </a:cubicBezTo>
                <a:cubicBezTo>
                  <a:pt x="195621" y="15821"/>
                  <a:pt x="195589" y="15788"/>
                  <a:pt x="195589" y="15755"/>
                </a:cubicBezTo>
                <a:cubicBezTo>
                  <a:pt x="195589" y="15723"/>
                  <a:pt x="195589" y="15690"/>
                  <a:pt x="195556" y="15658"/>
                </a:cubicBezTo>
                <a:cubicBezTo>
                  <a:pt x="195556" y="15625"/>
                  <a:pt x="195556" y="15625"/>
                  <a:pt x="195556" y="15625"/>
                </a:cubicBezTo>
                <a:cubicBezTo>
                  <a:pt x="195556" y="15592"/>
                  <a:pt x="195523" y="15560"/>
                  <a:pt x="195523" y="15560"/>
                </a:cubicBezTo>
                <a:cubicBezTo>
                  <a:pt x="195523" y="15527"/>
                  <a:pt x="195491" y="15494"/>
                  <a:pt x="195491" y="15462"/>
                </a:cubicBezTo>
                <a:cubicBezTo>
                  <a:pt x="195491" y="15429"/>
                  <a:pt x="195458" y="15397"/>
                  <a:pt x="195458" y="15331"/>
                </a:cubicBezTo>
                <a:cubicBezTo>
                  <a:pt x="195426" y="15299"/>
                  <a:pt x="195426" y="15266"/>
                  <a:pt x="195393" y="15233"/>
                </a:cubicBezTo>
                <a:cubicBezTo>
                  <a:pt x="195393" y="15201"/>
                  <a:pt x="195393" y="15201"/>
                  <a:pt x="195360" y="15168"/>
                </a:cubicBezTo>
                <a:cubicBezTo>
                  <a:pt x="195360" y="15136"/>
                  <a:pt x="195328" y="15103"/>
                  <a:pt x="195295" y="15070"/>
                </a:cubicBezTo>
                <a:cubicBezTo>
                  <a:pt x="195295" y="15038"/>
                  <a:pt x="195263" y="15005"/>
                  <a:pt x="195230" y="14940"/>
                </a:cubicBezTo>
                <a:cubicBezTo>
                  <a:pt x="195230" y="14940"/>
                  <a:pt x="195230" y="14907"/>
                  <a:pt x="195197" y="14875"/>
                </a:cubicBezTo>
                <a:cubicBezTo>
                  <a:pt x="195197" y="14842"/>
                  <a:pt x="195165" y="14842"/>
                  <a:pt x="195132" y="14809"/>
                </a:cubicBezTo>
                <a:cubicBezTo>
                  <a:pt x="195132" y="14777"/>
                  <a:pt x="195099" y="14712"/>
                  <a:pt x="195067" y="14679"/>
                </a:cubicBezTo>
                <a:cubicBezTo>
                  <a:pt x="195034" y="14679"/>
                  <a:pt x="195034" y="14646"/>
                  <a:pt x="195002" y="14614"/>
                </a:cubicBezTo>
                <a:cubicBezTo>
                  <a:pt x="195002" y="14581"/>
                  <a:pt x="194969" y="14581"/>
                  <a:pt x="194969" y="14548"/>
                </a:cubicBezTo>
                <a:cubicBezTo>
                  <a:pt x="194936" y="14516"/>
                  <a:pt x="194904" y="14483"/>
                  <a:pt x="194871" y="14451"/>
                </a:cubicBezTo>
                <a:cubicBezTo>
                  <a:pt x="194838" y="14418"/>
                  <a:pt x="194806" y="14385"/>
                  <a:pt x="194806" y="14353"/>
                </a:cubicBezTo>
                <a:lnTo>
                  <a:pt x="194773" y="14353"/>
                </a:lnTo>
                <a:cubicBezTo>
                  <a:pt x="194741" y="14320"/>
                  <a:pt x="194741" y="14320"/>
                  <a:pt x="194741" y="14320"/>
                </a:cubicBezTo>
                <a:cubicBezTo>
                  <a:pt x="194708" y="14288"/>
                  <a:pt x="194675" y="14255"/>
                  <a:pt x="194643" y="14222"/>
                </a:cubicBezTo>
                <a:cubicBezTo>
                  <a:pt x="194610" y="14190"/>
                  <a:pt x="194577" y="14190"/>
                  <a:pt x="194545" y="14157"/>
                </a:cubicBezTo>
                <a:cubicBezTo>
                  <a:pt x="194545" y="14124"/>
                  <a:pt x="194512" y="14092"/>
                  <a:pt x="194480" y="14092"/>
                </a:cubicBezTo>
                <a:cubicBezTo>
                  <a:pt x="194447" y="14059"/>
                  <a:pt x="194447" y="14059"/>
                  <a:pt x="194414" y="14027"/>
                </a:cubicBezTo>
                <a:cubicBezTo>
                  <a:pt x="194382" y="13994"/>
                  <a:pt x="194349" y="13994"/>
                  <a:pt x="194317" y="13961"/>
                </a:cubicBezTo>
                <a:cubicBezTo>
                  <a:pt x="194284" y="13929"/>
                  <a:pt x="194251" y="13929"/>
                  <a:pt x="194219" y="13896"/>
                </a:cubicBezTo>
                <a:cubicBezTo>
                  <a:pt x="194186" y="13896"/>
                  <a:pt x="194153" y="13863"/>
                  <a:pt x="194153" y="13863"/>
                </a:cubicBezTo>
                <a:cubicBezTo>
                  <a:pt x="194121" y="13831"/>
                  <a:pt x="194088" y="13798"/>
                  <a:pt x="194023" y="13798"/>
                </a:cubicBezTo>
                <a:cubicBezTo>
                  <a:pt x="193990" y="13766"/>
                  <a:pt x="193958" y="13766"/>
                  <a:pt x="193925" y="13733"/>
                </a:cubicBezTo>
                <a:cubicBezTo>
                  <a:pt x="193925" y="13733"/>
                  <a:pt x="193892" y="13700"/>
                  <a:pt x="193860" y="13700"/>
                </a:cubicBezTo>
                <a:cubicBezTo>
                  <a:pt x="193827" y="13700"/>
                  <a:pt x="193795" y="13668"/>
                  <a:pt x="193762" y="13668"/>
                </a:cubicBezTo>
                <a:cubicBezTo>
                  <a:pt x="193729" y="13635"/>
                  <a:pt x="193697" y="13635"/>
                  <a:pt x="193664" y="13602"/>
                </a:cubicBezTo>
                <a:cubicBezTo>
                  <a:pt x="193632" y="13602"/>
                  <a:pt x="193599" y="13570"/>
                  <a:pt x="193566" y="13570"/>
                </a:cubicBezTo>
                <a:cubicBezTo>
                  <a:pt x="193534" y="13570"/>
                  <a:pt x="193501" y="13570"/>
                  <a:pt x="193501" y="13537"/>
                </a:cubicBezTo>
                <a:lnTo>
                  <a:pt x="193436" y="13537"/>
                </a:lnTo>
                <a:cubicBezTo>
                  <a:pt x="193403" y="13537"/>
                  <a:pt x="193371" y="13505"/>
                  <a:pt x="193371" y="13505"/>
                </a:cubicBezTo>
                <a:cubicBezTo>
                  <a:pt x="193305" y="13505"/>
                  <a:pt x="193273" y="13505"/>
                  <a:pt x="193240" y="13472"/>
                </a:cubicBezTo>
                <a:cubicBezTo>
                  <a:pt x="193207" y="13472"/>
                  <a:pt x="193175" y="13472"/>
                  <a:pt x="193110" y="13439"/>
                </a:cubicBezTo>
                <a:lnTo>
                  <a:pt x="193044" y="13439"/>
                </a:lnTo>
                <a:cubicBezTo>
                  <a:pt x="193012" y="13439"/>
                  <a:pt x="192979" y="13439"/>
                  <a:pt x="192914" y="13407"/>
                </a:cubicBezTo>
                <a:lnTo>
                  <a:pt x="192751" y="13407"/>
                </a:lnTo>
                <a:cubicBezTo>
                  <a:pt x="192718" y="13407"/>
                  <a:pt x="192653" y="13374"/>
                  <a:pt x="192620" y="13374"/>
                </a:cubicBezTo>
                <a:lnTo>
                  <a:pt x="192294" y="13374"/>
                </a:lnTo>
                <a:cubicBezTo>
                  <a:pt x="192261" y="13374"/>
                  <a:pt x="192196" y="13407"/>
                  <a:pt x="192164" y="13407"/>
                </a:cubicBezTo>
                <a:lnTo>
                  <a:pt x="192001" y="13407"/>
                </a:lnTo>
                <a:cubicBezTo>
                  <a:pt x="191935" y="13439"/>
                  <a:pt x="191903" y="13439"/>
                  <a:pt x="191870" y="13439"/>
                </a:cubicBezTo>
                <a:lnTo>
                  <a:pt x="191772" y="13439"/>
                </a:lnTo>
                <a:cubicBezTo>
                  <a:pt x="191740" y="13472"/>
                  <a:pt x="191707" y="13472"/>
                  <a:pt x="191674" y="13472"/>
                </a:cubicBezTo>
                <a:cubicBezTo>
                  <a:pt x="191642" y="13505"/>
                  <a:pt x="191609" y="13505"/>
                  <a:pt x="191544" y="13505"/>
                </a:cubicBezTo>
                <a:cubicBezTo>
                  <a:pt x="191511" y="13505"/>
                  <a:pt x="191511" y="13537"/>
                  <a:pt x="191479" y="13537"/>
                </a:cubicBezTo>
                <a:lnTo>
                  <a:pt x="191413" y="13537"/>
                </a:lnTo>
                <a:lnTo>
                  <a:pt x="171841" y="20061"/>
                </a:lnTo>
                <a:cubicBezTo>
                  <a:pt x="170145" y="20648"/>
                  <a:pt x="169232" y="22475"/>
                  <a:pt x="169786" y="24204"/>
                </a:cubicBezTo>
                <a:cubicBezTo>
                  <a:pt x="170243" y="25574"/>
                  <a:pt x="171515" y="26422"/>
                  <a:pt x="172885" y="26422"/>
                </a:cubicBezTo>
                <a:cubicBezTo>
                  <a:pt x="173211" y="26422"/>
                  <a:pt x="173570" y="26389"/>
                  <a:pt x="173929" y="26259"/>
                </a:cubicBezTo>
                <a:lnTo>
                  <a:pt x="180388" y="24106"/>
                </a:lnTo>
                <a:lnTo>
                  <a:pt x="148127" y="56367"/>
                </a:lnTo>
                <a:lnTo>
                  <a:pt x="140168" y="48375"/>
                </a:lnTo>
                <a:cubicBezTo>
                  <a:pt x="141929" y="46320"/>
                  <a:pt x="142777" y="43645"/>
                  <a:pt x="142451" y="40905"/>
                </a:cubicBezTo>
                <a:cubicBezTo>
                  <a:pt x="142125" y="37937"/>
                  <a:pt x="140494" y="35327"/>
                  <a:pt x="137949" y="33729"/>
                </a:cubicBezTo>
                <a:cubicBezTo>
                  <a:pt x="107026" y="14222"/>
                  <a:pt x="71503" y="10667"/>
                  <a:pt x="45537" y="8057"/>
                </a:cubicBezTo>
                <a:cubicBezTo>
                  <a:pt x="38916" y="7405"/>
                  <a:pt x="32065" y="6720"/>
                  <a:pt x="26553" y="5806"/>
                </a:cubicBezTo>
                <a:cubicBezTo>
                  <a:pt x="18822" y="4502"/>
                  <a:pt x="17060" y="3229"/>
                  <a:pt x="16701" y="2871"/>
                </a:cubicBezTo>
                <a:cubicBezTo>
                  <a:pt x="14842" y="1011"/>
                  <a:pt x="12396" y="0"/>
                  <a:pt x="97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 name="Google Shape;767;p28"/>
          <p:cNvGrpSpPr/>
          <p:nvPr/>
        </p:nvGrpSpPr>
        <p:grpSpPr>
          <a:xfrm>
            <a:off x="4320030" y="2515258"/>
            <a:ext cx="516179" cy="516179"/>
            <a:chOff x="1190625" y="238125"/>
            <a:chExt cx="5219200" cy="5219200"/>
          </a:xfrm>
        </p:grpSpPr>
        <p:sp>
          <p:nvSpPr>
            <p:cNvPr id="768" name="Google Shape;768;p28"/>
            <p:cNvSpPr/>
            <p:nvPr/>
          </p:nvSpPr>
          <p:spPr>
            <a:xfrm>
              <a:off x="1190625" y="238125"/>
              <a:ext cx="5219200" cy="5219200"/>
            </a:xfrm>
            <a:custGeom>
              <a:rect b="b" l="l" r="r" t="t"/>
              <a:pathLst>
                <a:path extrusionOk="0" h="208768" w="208768">
                  <a:moveTo>
                    <a:pt x="104384" y="6524"/>
                  </a:moveTo>
                  <a:cubicBezTo>
                    <a:pt x="130512" y="6524"/>
                    <a:pt x="155107" y="16701"/>
                    <a:pt x="173570" y="35197"/>
                  </a:cubicBezTo>
                  <a:cubicBezTo>
                    <a:pt x="192066" y="53660"/>
                    <a:pt x="202243" y="78255"/>
                    <a:pt x="202243" y="104384"/>
                  </a:cubicBezTo>
                  <a:cubicBezTo>
                    <a:pt x="202243" y="130512"/>
                    <a:pt x="192066" y="155107"/>
                    <a:pt x="173570" y="173570"/>
                  </a:cubicBezTo>
                  <a:cubicBezTo>
                    <a:pt x="155107" y="192066"/>
                    <a:pt x="130512" y="202243"/>
                    <a:pt x="104384" y="202243"/>
                  </a:cubicBezTo>
                  <a:cubicBezTo>
                    <a:pt x="78255" y="202243"/>
                    <a:pt x="53660" y="192066"/>
                    <a:pt x="35197" y="173570"/>
                  </a:cubicBezTo>
                  <a:cubicBezTo>
                    <a:pt x="16701" y="155107"/>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8"/>
            <p:cNvSpPr/>
            <p:nvPr/>
          </p:nvSpPr>
          <p:spPr>
            <a:xfrm>
              <a:off x="3147800" y="2195300"/>
              <a:ext cx="1304825" cy="1304825"/>
            </a:xfrm>
            <a:custGeom>
              <a:rect b="b" l="l" r="r" t="t"/>
              <a:pathLst>
                <a:path extrusionOk="0" h="52193" w="52193">
                  <a:moveTo>
                    <a:pt x="26097" y="1"/>
                  </a:moveTo>
                  <a:cubicBezTo>
                    <a:pt x="11711" y="1"/>
                    <a:pt x="1" y="11711"/>
                    <a:pt x="1" y="26097"/>
                  </a:cubicBezTo>
                  <a:cubicBezTo>
                    <a:pt x="1" y="40482"/>
                    <a:pt x="11711" y="52192"/>
                    <a:pt x="26097" y="52192"/>
                  </a:cubicBezTo>
                  <a:cubicBezTo>
                    <a:pt x="40482" y="52192"/>
                    <a:pt x="52192" y="40482"/>
                    <a:pt x="52192" y="26097"/>
                  </a:cubicBezTo>
                  <a:cubicBezTo>
                    <a:pt x="52192" y="21497"/>
                    <a:pt x="50986" y="16996"/>
                    <a:pt x="48702" y="13049"/>
                  </a:cubicBezTo>
                  <a:cubicBezTo>
                    <a:pt x="48088" y="11996"/>
                    <a:pt x="46987" y="11415"/>
                    <a:pt x="45856" y="11415"/>
                  </a:cubicBezTo>
                  <a:cubicBezTo>
                    <a:pt x="45305" y="11415"/>
                    <a:pt x="44746" y="11553"/>
                    <a:pt x="44233" y="11842"/>
                  </a:cubicBezTo>
                  <a:cubicBezTo>
                    <a:pt x="42667" y="12755"/>
                    <a:pt x="42146" y="14745"/>
                    <a:pt x="43059" y="16311"/>
                  </a:cubicBezTo>
                  <a:cubicBezTo>
                    <a:pt x="44755" y="19279"/>
                    <a:pt x="45668" y="22671"/>
                    <a:pt x="45668" y="26097"/>
                  </a:cubicBezTo>
                  <a:cubicBezTo>
                    <a:pt x="45668" y="36894"/>
                    <a:pt x="36894" y="45668"/>
                    <a:pt x="26097" y="45668"/>
                  </a:cubicBezTo>
                  <a:cubicBezTo>
                    <a:pt x="15299" y="45668"/>
                    <a:pt x="6525" y="36894"/>
                    <a:pt x="6525" y="26097"/>
                  </a:cubicBezTo>
                  <a:cubicBezTo>
                    <a:pt x="6525" y="15299"/>
                    <a:pt x="15299" y="6525"/>
                    <a:pt x="26097" y="6525"/>
                  </a:cubicBezTo>
                  <a:cubicBezTo>
                    <a:pt x="29554" y="6525"/>
                    <a:pt x="32914" y="7438"/>
                    <a:pt x="35883" y="9134"/>
                  </a:cubicBezTo>
                  <a:cubicBezTo>
                    <a:pt x="36404" y="9439"/>
                    <a:pt x="36973" y="9584"/>
                    <a:pt x="37534" y="9584"/>
                  </a:cubicBezTo>
                  <a:cubicBezTo>
                    <a:pt x="38655" y="9584"/>
                    <a:pt x="39743" y="9004"/>
                    <a:pt x="40351" y="7960"/>
                  </a:cubicBezTo>
                  <a:cubicBezTo>
                    <a:pt x="41232" y="6394"/>
                    <a:pt x="40710" y="4404"/>
                    <a:pt x="39145" y="3491"/>
                  </a:cubicBezTo>
                  <a:cubicBezTo>
                    <a:pt x="35198" y="1208"/>
                    <a:pt x="30696" y="1"/>
                    <a:pt x="260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8"/>
            <p:cNvSpPr/>
            <p:nvPr/>
          </p:nvSpPr>
          <p:spPr>
            <a:xfrm>
              <a:off x="4452600" y="1869100"/>
              <a:ext cx="1467925" cy="733975"/>
            </a:xfrm>
            <a:custGeom>
              <a:rect b="b" l="l" r="r" t="t"/>
              <a:pathLst>
                <a:path extrusionOk="0" h="29359" w="58717">
                  <a:moveTo>
                    <a:pt x="3262" y="1"/>
                  </a:moveTo>
                  <a:cubicBezTo>
                    <a:pt x="1468" y="1"/>
                    <a:pt x="0" y="1469"/>
                    <a:pt x="0" y="3263"/>
                  </a:cubicBezTo>
                  <a:lnTo>
                    <a:pt x="0" y="9787"/>
                  </a:lnTo>
                  <a:cubicBezTo>
                    <a:pt x="0" y="11581"/>
                    <a:pt x="1468" y="13049"/>
                    <a:pt x="3262" y="13049"/>
                  </a:cubicBezTo>
                  <a:lnTo>
                    <a:pt x="42406" y="13049"/>
                  </a:lnTo>
                  <a:cubicBezTo>
                    <a:pt x="47789" y="13049"/>
                    <a:pt x="52192" y="17452"/>
                    <a:pt x="52192" y="22835"/>
                  </a:cubicBezTo>
                  <a:lnTo>
                    <a:pt x="52192" y="26097"/>
                  </a:lnTo>
                  <a:cubicBezTo>
                    <a:pt x="52192" y="27891"/>
                    <a:pt x="53660" y="29359"/>
                    <a:pt x="55454" y="29359"/>
                  </a:cubicBezTo>
                  <a:cubicBezTo>
                    <a:pt x="57248" y="29359"/>
                    <a:pt x="58716" y="27891"/>
                    <a:pt x="58716" y="26097"/>
                  </a:cubicBezTo>
                  <a:lnTo>
                    <a:pt x="58716" y="22835"/>
                  </a:lnTo>
                  <a:cubicBezTo>
                    <a:pt x="58716" y="13832"/>
                    <a:pt x="51409" y="6525"/>
                    <a:pt x="42406" y="6525"/>
                  </a:cubicBezTo>
                  <a:lnTo>
                    <a:pt x="6524" y="6525"/>
                  </a:lnTo>
                  <a:lnTo>
                    <a:pt x="6524" y="3263"/>
                  </a:lnTo>
                  <a:cubicBezTo>
                    <a:pt x="6524" y="1469"/>
                    <a:pt x="5057" y="1"/>
                    <a:pt x="3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8"/>
            <p:cNvSpPr/>
            <p:nvPr/>
          </p:nvSpPr>
          <p:spPr>
            <a:xfrm>
              <a:off x="1679900" y="727400"/>
              <a:ext cx="4240625" cy="4240625"/>
            </a:xfrm>
            <a:custGeom>
              <a:rect b="b" l="l" r="r" t="t"/>
              <a:pathLst>
                <a:path extrusionOk="0" h="169625" w="169625">
                  <a:moveTo>
                    <a:pt x="68503" y="1"/>
                  </a:moveTo>
                  <a:cubicBezTo>
                    <a:pt x="59500" y="1"/>
                    <a:pt x="52193" y="7308"/>
                    <a:pt x="52193" y="16311"/>
                  </a:cubicBezTo>
                  <a:lnTo>
                    <a:pt x="52193" y="52193"/>
                  </a:lnTo>
                  <a:lnTo>
                    <a:pt x="16311" y="52193"/>
                  </a:lnTo>
                  <a:cubicBezTo>
                    <a:pt x="7308" y="52193"/>
                    <a:pt x="1" y="59500"/>
                    <a:pt x="1" y="68503"/>
                  </a:cubicBezTo>
                  <a:lnTo>
                    <a:pt x="1" y="101122"/>
                  </a:lnTo>
                  <a:cubicBezTo>
                    <a:pt x="1" y="110126"/>
                    <a:pt x="7308" y="117432"/>
                    <a:pt x="16311" y="117432"/>
                  </a:cubicBezTo>
                  <a:lnTo>
                    <a:pt x="52193" y="117432"/>
                  </a:lnTo>
                  <a:lnTo>
                    <a:pt x="52193" y="153314"/>
                  </a:lnTo>
                  <a:cubicBezTo>
                    <a:pt x="52193" y="162317"/>
                    <a:pt x="59500" y="169624"/>
                    <a:pt x="68503" y="169624"/>
                  </a:cubicBezTo>
                  <a:lnTo>
                    <a:pt x="101123" y="169624"/>
                  </a:lnTo>
                  <a:cubicBezTo>
                    <a:pt x="110126" y="169624"/>
                    <a:pt x="117432" y="162317"/>
                    <a:pt x="117432" y="153314"/>
                  </a:cubicBezTo>
                  <a:lnTo>
                    <a:pt x="117432" y="117432"/>
                  </a:lnTo>
                  <a:lnTo>
                    <a:pt x="153314" y="117432"/>
                  </a:lnTo>
                  <a:cubicBezTo>
                    <a:pt x="162317" y="117432"/>
                    <a:pt x="169624" y="110126"/>
                    <a:pt x="169624" y="101122"/>
                  </a:cubicBezTo>
                  <a:lnTo>
                    <a:pt x="169624" y="84813"/>
                  </a:lnTo>
                  <a:cubicBezTo>
                    <a:pt x="169624" y="83018"/>
                    <a:pt x="168156" y="81551"/>
                    <a:pt x="166362" y="81551"/>
                  </a:cubicBezTo>
                  <a:cubicBezTo>
                    <a:pt x="164568" y="81551"/>
                    <a:pt x="163100" y="83018"/>
                    <a:pt x="163100" y="84813"/>
                  </a:cubicBezTo>
                  <a:lnTo>
                    <a:pt x="163100" y="101122"/>
                  </a:lnTo>
                  <a:cubicBezTo>
                    <a:pt x="163100" y="106505"/>
                    <a:pt x="158697" y="110908"/>
                    <a:pt x="153314" y="110908"/>
                  </a:cubicBezTo>
                  <a:lnTo>
                    <a:pt x="114170" y="110908"/>
                  </a:lnTo>
                  <a:cubicBezTo>
                    <a:pt x="112376" y="110908"/>
                    <a:pt x="110908" y="112376"/>
                    <a:pt x="110908" y="114170"/>
                  </a:cubicBezTo>
                  <a:lnTo>
                    <a:pt x="110908" y="153314"/>
                  </a:lnTo>
                  <a:cubicBezTo>
                    <a:pt x="110908" y="158697"/>
                    <a:pt x="106505" y="163100"/>
                    <a:pt x="101123" y="163100"/>
                  </a:cubicBezTo>
                  <a:lnTo>
                    <a:pt x="68503" y="163100"/>
                  </a:lnTo>
                  <a:cubicBezTo>
                    <a:pt x="63120" y="163100"/>
                    <a:pt x="58717" y="158697"/>
                    <a:pt x="58717" y="153314"/>
                  </a:cubicBezTo>
                  <a:lnTo>
                    <a:pt x="58717" y="114170"/>
                  </a:lnTo>
                  <a:cubicBezTo>
                    <a:pt x="58717" y="112376"/>
                    <a:pt x="57249" y="110908"/>
                    <a:pt x="55455" y="110908"/>
                  </a:cubicBezTo>
                  <a:lnTo>
                    <a:pt x="16311" y="110908"/>
                  </a:lnTo>
                  <a:cubicBezTo>
                    <a:pt x="10929" y="110908"/>
                    <a:pt x="6525" y="106505"/>
                    <a:pt x="6525" y="101122"/>
                  </a:cubicBezTo>
                  <a:lnTo>
                    <a:pt x="6525" y="68503"/>
                  </a:lnTo>
                  <a:cubicBezTo>
                    <a:pt x="6525" y="63120"/>
                    <a:pt x="10929" y="58717"/>
                    <a:pt x="16311" y="58717"/>
                  </a:cubicBezTo>
                  <a:lnTo>
                    <a:pt x="55455" y="58717"/>
                  </a:lnTo>
                  <a:cubicBezTo>
                    <a:pt x="57249" y="58717"/>
                    <a:pt x="58717" y="57249"/>
                    <a:pt x="58717" y="55455"/>
                  </a:cubicBezTo>
                  <a:lnTo>
                    <a:pt x="58717" y="16311"/>
                  </a:lnTo>
                  <a:cubicBezTo>
                    <a:pt x="58717" y="10929"/>
                    <a:pt x="63120" y="6525"/>
                    <a:pt x="68503" y="6525"/>
                  </a:cubicBezTo>
                  <a:lnTo>
                    <a:pt x="101123" y="6525"/>
                  </a:lnTo>
                  <a:cubicBezTo>
                    <a:pt x="106505" y="6525"/>
                    <a:pt x="110908" y="10929"/>
                    <a:pt x="110908" y="16311"/>
                  </a:cubicBezTo>
                  <a:lnTo>
                    <a:pt x="110908" y="35883"/>
                  </a:lnTo>
                  <a:cubicBezTo>
                    <a:pt x="110908" y="37677"/>
                    <a:pt x="112376" y="39145"/>
                    <a:pt x="114170" y="39145"/>
                  </a:cubicBezTo>
                  <a:cubicBezTo>
                    <a:pt x="115965" y="39145"/>
                    <a:pt x="117432" y="37677"/>
                    <a:pt x="117432" y="35883"/>
                  </a:cubicBezTo>
                  <a:lnTo>
                    <a:pt x="117432" y="16311"/>
                  </a:lnTo>
                  <a:cubicBezTo>
                    <a:pt x="117432" y="7308"/>
                    <a:pt x="110126" y="1"/>
                    <a:pt x="1011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8"/>
            <p:cNvSpPr/>
            <p:nvPr/>
          </p:nvSpPr>
          <p:spPr>
            <a:xfrm>
              <a:off x="2006100" y="2358475"/>
              <a:ext cx="815525" cy="978550"/>
            </a:xfrm>
            <a:custGeom>
              <a:rect b="b" l="l" r="r" t="t"/>
              <a:pathLst>
                <a:path extrusionOk="0" h="39142" w="32621">
                  <a:moveTo>
                    <a:pt x="26097" y="9131"/>
                  </a:moveTo>
                  <a:lnTo>
                    <a:pt x="26097" y="30008"/>
                  </a:lnTo>
                  <a:lnTo>
                    <a:pt x="9428" y="19570"/>
                  </a:lnTo>
                  <a:lnTo>
                    <a:pt x="26097" y="9131"/>
                  </a:lnTo>
                  <a:close/>
                  <a:moveTo>
                    <a:pt x="29347" y="1"/>
                  </a:moveTo>
                  <a:cubicBezTo>
                    <a:pt x="28753" y="1"/>
                    <a:pt x="28156" y="165"/>
                    <a:pt x="27630" y="487"/>
                  </a:cubicBezTo>
                  <a:lnTo>
                    <a:pt x="1534" y="16797"/>
                  </a:lnTo>
                  <a:cubicBezTo>
                    <a:pt x="588" y="17384"/>
                    <a:pt x="1" y="18460"/>
                    <a:pt x="1" y="19570"/>
                  </a:cubicBezTo>
                  <a:cubicBezTo>
                    <a:pt x="1" y="20679"/>
                    <a:pt x="588" y="21755"/>
                    <a:pt x="1534" y="22342"/>
                  </a:cubicBezTo>
                  <a:lnTo>
                    <a:pt x="27630" y="38652"/>
                  </a:lnTo>
                  <a:cubicBezTo>
                    <a:pt x="28152" y="38978"/>
                    <a:pt x="28772" y="39141"/>
                    <a:pt x="29359" y="39141"/>
                  </a:cubicBezTo>
                  <a:cubicBezTo>
                    <a:pt x="29913" y="39141"/>
                    <a:pt x="30435" y="39011"/>
                    <a:pt x="30924" y="38717"/>
                  </a:cubicBezTo>
                  <a:cubicBezTo>
                    <a:pt x="31968" y="38163"/>
                    <a:pt x="32621" y="37054"/>
                    <a:pt x="32621" y="35879"/>
                  </a:cubicBezTo>
                  <a:lnTo>
                    <a:pt x="32621" y="3260"/>
                  </a:lnTo>
                  <a:cubicBezTo>
                    <a:pt x="32621" y="2085"/>
                    <a:pt x="31968" y="976"/>
                    <a:pt x="30924" y="422"/>
                  </a:cubicBezTo>
                  <a:cubicBezTo>
                    <a:pt x="30439" y="140"/>
                    <a:pt x="29894" y="1"/>
                    <a:pt x="29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8"/>
            <p:cNvSpPr/>
            <p:nvPr/>
          </p:nvSpPr>
          <p:spPr>
            <a:xfrm>
              <a:off x="4778800" y="2358475"/>
              <a:ext cx="815525" cy="978550"/>
            </a:xfrm>
            <a:custGeom>
              <a:rect b="b" l="l" r="r" t="t"/>
              <a:pathLst>
                <a:path extrusionOk="0" h="39142" w="32621">
                  <a:moveTo>
                    <a:pt x="6524" y="9131"/>
                  </a:moveTo>
                  <a:lnTo>
                    <a:pt x="23193" y="19570"/>
                  </a:lnTo>
                  <a:lnTo>
                    <a:pt x="6524" y="30008"/>
                  </a:lnTo>
                  <a:lnTo>
                    <a:pt x="6524" y="9131"/>
                  </a:lnTo>
                  <a:close/>
                  <a:moveTo>
                    <a:pt x="3275" y="1"/>
                  </a:moveTo>
                  <a:cubicBezTo>
                    <a:pt x="2727" y="1"/>
                    <a:pt x="2182" y="140"/>
                    <a:pt x="1697" y="422"/>
                  </a:cubicBezTo>
                  <a:cubicBezTo>
                    <a:pt x="653" y="976"/>
                    <a:pt x="0" y="2085"/>
                    <a:pt x="0" y="3260"/>
                  </a:cubicBezTo>
                  <a:lnTo>
                    <a:pt x="0" y="35879"/>
                  </a:lnTo>
                  <a:cubicBezTo>
                    <a:pt x="0" y="37054"/>
                    <a:pt x="653" y="38163"/>
                    <a:pt x="1697" y="38717"/>
                  </a:cubicBezTo>
                  <a:cubicBezTo>
                    <a:pt x="2186" y="39011"/>
                    <a:pt x="2708" y="39141"/>
                    <a:pt x="3262" y="39141"/>
                  </a:cubicBezTo>
                  <a:cubicBezTo>
                    <a:pt x="3850" y="39141"/>
                    <a:pt x="4469" y="38978"/>
                    <a:pt x="4991" y="38652"/>
                  </a:cubicBezTo>
                  <a:lnTo>
                    <a:pt x="31087" y="22342"/>
                  </a:lnTo>
                  <a:cubicBezTo>
                    <a:pt x="32033" y="21755"/>
                    <a:pt x="32620" y="20679"/>
                    <a:pt x="32620" y="19570"/>
                  </a:cubicBezTo>
                  <a:cubicBezTo>
                    <a:pt x="32620" y="18460"/>
                    <a:pt x="32033" y="17384"/>
                    <a:pt x="31087" y="16797"/>
                  </a:cubicBezTo>
                  <a:lnTo>
                    <a:pt x="4991" y="487"/>
                  </a:lnTo>
                  <a:cubicBezTo>
                    <a:pt x="4465" y="165"/>
                    <a:pt x="3868" y="1"/>
                    <a:pt x="32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8"/>
            <p:cNvSpPr/>
            <p:nvPr/>
          </p:nvSpPr>
          <p:spPr>
            <a:xfrm>
              <a:off x="3306825" y="3826300"/>
              <a:ext cx="986775" cy="815525"/>
            </a:xfrm>
            <a:custGeom>
              <a:rect b="b" l="l" r="r" t="t"/>
              <a:pathLst>
                <a:path extrusionOk="0" h="32621" w="39471">
                  <a:moveTo>
                    <a:pt x="30174" y="6524"/>
                  </a:moveTo>
                  <a:lnTo>
                    <a:pt x="19736" y="23193"/>
                  </a:lnTo>
                  <a:lnTo>
                    <a:pt x="9297" y="6524"/>
                  </a:lnTo>
                  <a:close/>
                  <a:moveTo>
                    <a:pt x="3426" y="0"/>
                  </a:moveTo>
                  <a:cubicBezTo>
                    <a:pt x="2251" y="0"/>
                    <a:pt x="1142" y="653"/>
                    <a:pt x="588" y="1697"/>
                  </a:cubicBezTo>
                  <a:cubicBezTo>
                    <a:pt x="1" y="2708"/>
                    <a:pt x="33" y="3980"/>
                    <a:pt x="653" y="4991"/>
                  </a:cubicBezTo>
                  <a:lnTo>
                    <a:pt x="16963" y="31087"/>
                  </a:lnTo>
                  <a:cubicBezTo>
                    <a:pt x="17550" y="32033"/>
                    <a:pt x="18626" y="32620"/>
                    <a:pt x="19736" y="32620"/>
                  </a:cubicBezTo>
                  <a:cubicBezTo>
                    <a:pt x="20845" y="32620"/>
                    <a:pt x="21921" y="32033"/>
                    <a:pt x="22508" y="31087"/>
                  </a:cubicBezTo>
                  <a:lnTo>
                    <a:pt x="38818" y="4991"/>
                  </a:lnTo>
                  <a:cubicBezTo>
                    <a:pt x="39438" y="3980"/>
                    <a:pt x="39471" y="2708"/>
                    <a:pt x="38883" y="1697"/>
                  </a:cubicBezTo>
                  <a:cubicBezTo>
                    <a:pt x="38329" y="653"/>
                    <a:pt x="37220" y="0"/>
                    <a:pt x="360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8"/>
            <p:cNvSpPr/>
            <p:nvPr/>
          </p:nvSpPr>
          <p:spPr>
            <a:xfrm>
              <a:off x="3306825" y="1053600"/>
              <a:ext cx="986775" cy="815525"/>
            </a:xfrm>
            <a:custGeom>
              <a:rect b="b" l="l" r="r" t="t"/>
              <a:pathLst>
                <a:path extrusionOk="0" h="32621" w="39471">
                  <a:moveTo>
                    <a:pt x="19736" y="9428"/>
                  </a:moveTo>
                  <a:lnTo>
                    <a:pt x="30174" y="26097"/>
                  </a:lnTo>
                  <a:lnTo>
                    <a:pt x="9297" y="26097"/>
                  </a:lnTo>
                  <a:lnTo>
                    <a:pt x="19736" y="9428"/>
                  </a:lnTo>
                  <a:close/>
                  <a:moveTo>
                    <a:pt x="19736" y="1"/>
                  </a:moveTo>
                  <a:cubicBezTo>
                    <a:pt x="18626" y="1"/>
                    <a:pt x="17550" y="588"/>
                    <a:pt x="16963" y="1534"/>
                  </a:cubicBezTo>
                  <a:lnTo>
                    <a:pt x="653" y="27630"/>
                  </a:lnTo>
                  <a:cubicBezTo>
                    <a:pt x="33" y="28641"/>
                    <a:pt x="1" y="29913"/>
                    <a:pt x="588" y="30924"/>
                  </a:cubicBezTo>
                  <a:cubicBezTo>
                    <a:pt x="1142" y="31968"/>
                    <a:pt x="2251" y="32621"/>
                    <a:pt x="3426" y="32621"/>
                  </a:cubicBezTo>
                  <a:lnTo>
                    <a:pt x="36046" y="32621"/>
                  </a:lnTo>
                  <a:cubicBezTo>
                    <a:pt x="37220" y="32621"/>
                    <a:pt x="38329" y="31968"/>
                    <a:pt x="38883" y="30924"/>
                  </a:cubicBezTo>
                  <a:cubicBezTo>
                    <a:pt x="39471" y="29913"/>
                    <a:pt x="39438" y="28641"/>
                    <a:pt x="38818" y="27630"/>
                  </a:cubicBezTo>
                  <a:lnTo>
                    <a:pt x="22508" y="1534"/>
                  </a:lnTo>
                  <a:cubicBezTo>
                    <a:pt x="21921" y="588"/>
                    <a:pt x="20845" y="1"/>
                    <a:pt x="197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grpSp>
        <p:nvGrpSpPr>
          <p:cNvPr id="780" name="Google Shape;780;p29"/>
          <p:cNvGrpSpPr/>
          <p:nvPr/>
        </p:nvGrpSpPr>
        <p:grpSpPr>
          <a:xfrm>
            <a:off x="2686812" y="1287852"/>
            <a:ext cx="3686768" cy="1986186"/>
            <a:chOff x="751575" y="1144325"/>
            <a:chExt cx="6340100" cy="3415625"/>
          </a:xfrm>
        </p:grpSpPr>
        <p:sp>
          <p:nvSpPr>
            <p:cNvPr id="781" name="Google Shape;781;p29"/>
            <p:cNvSpPr/>
            <p:nvPr/>
          </p:nvSpPr>
          <p:spPr>
            <a:xfrm>
              <a:off x="751575" y="1660150"/>
              <a:ext cx="1031700" cy="893300"/>
            </a:xfrm>
            <a:custGeom>
              <a:rect b="b" l="l" r="r" t="t"/>
              <a:pathLst>
                <a:path extrusionOk="0" fill="none" h="35732" w="41268">
                  <a:moveTo>
                    <a:pt x="30957" y="1"/>
                  </a:moveTo>
                  <a:lnTo>
                    <a:pt x="10323" y="1"/>
                  </a:lnTo>
                  <a:lnTo>
                    <a:pt x="0" y="17872"/>
                  </a:lnTo>
                  <a:lnTo>
                    <a:pt x="10323" y="35731"/>
                  </a:lnTo>
                  <a:lnTo>
                    <a:pt x="30957" y="35731"/>
                  </a:lnTo>
                  <a:lnTo>
                    <a:pt x="41267"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9"/>
            <p:cNvSpPr/>
            <p:nvPr/>
          </p:nvSpPr>
          <p:spPr>
            <a:xfrm>
              <a:off x="4276725" y="1660150"/>
              <a:ext cx="1031700" cy="893300"/>
            </a:xfrm>
            <a:custGeom>
              <a:rect b="b" l="l" r="r" t="t"/>
              <a:pathLst>
                <a:path extrusionOk="0" fill="none" h="35732" w="41268">
                  <a:moveTo>
                    <a:pt x="30944" y="1"/>
                  </a:moveTo>
                  <a:lnTo>
                    <a:pt x="10311" y="1"/>
                  </a:lnTo>
                  <a:lnTo>
                    <a:pt x="0" y="17872"/>
                  </a:lnTo>
                  <a:lnTo>
                    <a:pt x="10311" y="35731"/>
                  </a:lnTo>
                  <a:lnTo>
                    <a:pt x="30944" y="35731"/>
                  </a:lnTo>
                  <a:lnTo>
                    <a:pt x="41267"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9"/>
            <p:cNvSpPr/>
            <p:nvPr/>
          </p:nvSpPr>
          <p:spPr>
            <a:xfrm>
              <a:off x="1632925" y="2169450"/>
              <a:ext cx="1031700" cy="893275"/>
            </a:xfrm>
            <a:custGeom>
              <a:rect b="b" l="l" r="r" t="t"/>
              <a:pathLst>
                <a:path extrusionOk="0" fill="none" h="35731" w="41268">
                  <a:moveTo>
                    <a:pt x="30945" y="0"/>
                  </a:moveTo>
                  <a:lnTo>
                    <a:pt x="10312" y="0"/>
                  </a:lnTo>
                  <a:lnTo>
                    <a:pt x="1" y="17860"/>
                  </a:lnTo>
                  <a:lnTo>
                    <a:pt x="10312" y="35731"/>
                  </a:lnTo>
                  <a:lnTo>
                    <a:pt x="30945" y="35731"/>
                  </a:lnTo>
                  <a:lnTo>
                    <a:pt x="41268" y="17860"/>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9"/>
            <p:cNvSpPr/>
            <p:nvPr/>
          </p:nvSpPr>
          <p:spPr>
            <a:xfrm>
              <a:off x="1633825" y="1144325"/>
              <a:ext cx="1031400" cy="893275"/>
            </a:xfrm>
            <a:custGeom>
              <a:rect b="b" l="l" r="r" t="t"/>
              <a:pathLst>
                <a:path extrusionOk="0" fill="none" h="35731" w="41256">
                  <a:moveTo>
                    <a:pt x="30945" y="0"/>
                  </a:moveTo>
                  <a:lnTo>
                    <a:pt x="10311" y="0"/>
                  </a:lnTo>
                  <a:lnTo>
                    <a:pt x="0" y="17871"/>
                  </a:lnTo>
                  <a:lnTo>
                    <a:pt x="10311" y="35731"/>
                  </a:lnTo>
                  <a:lnTo>
                    <a:pt x="30945" y="35731"/>
                  </a:lnTo>
                  <a:lnTo>
                    <a:pt x="41256" y="17871"/>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9"/>
            <p:cNvSpPr/>
            <p:nvPr/>
          </p:nvSpPr>
          <p:spPr>
            <a:xfrm>
              <a:off x="2515175" y="1660150"/>
              <a:ext cx="1031700" cy="893300"/>
            </a:xfrm>
            <a:custGeom>
              <a:rect b="b" l="l" r="r" t="t"/>
              <a:pathLst>
                <a:path extrusionOk="0" fill="none" h="35732" w="41268">
                  <a:moveTo>
                    <a:pt x="30957" y="1"/>
                  </a:moveTo>
                  <a:lnTo>
                    <a:pt x="10324" y="1"/>
                  </a:lnTo>
                  <a:lnTo>
                    <a:pt x="1" y="17872"/>
                  </a:lnTo>
                  <a:lnTo>
                    <a:pt x="10324" y="35731"/>
                  </a:lnTo>
                  <a:lnTo>
                    <a:pt x="30957" y="35731"/>
                  </a:lnTo>
                  <a:lnTo>
                    <a:pt x="41268"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9"/>
            <p:cNvSpPr/>
            <p:nvPr/>
          </p:nvSpPr>
          <p:spPr>
            <a:xfrm>
              <a:off x="3396550" y="2169450"/>
              <a:ext cx="1031700" cy="893275"/>
            </a:xfrm>
            <a:custGeom>
              <a:rect b="b" l="l" r="r" t="t"/>
              <a:pathLst>
                <a:path extrusionOk="0" fill="none" h="35731" w="41268">
                  <a:moveTo>
                    <a:pt x="30945" y="0"/>
                  </a:moveTo>
                  <a:lnTo>
                    <a:pt x="10323" y="0"/>
                  </a:lnTo>
                  <a:lnTo>
                    <a:pt x="0" y="17860"/>
                  </a:lnTo>
                  <a:lnTo>
                    <a:pt x="10323" y="35731"/>
                  </a:lnTo>
                  <a:lnTo>
                    <a:pt x="30945" y="35731"/>
                  </a:lnTo>
                  <a:lnTo>
                    <a:pt x="41267" y="17860"/>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9"/>
            <p:cNvSpPr/>
            <p:nvPr/>
          </p:nvSpPr>
          <p:spPr>
            <a:xfrm>
              <a:off x="3397425" y="1144325"/>
              <a:ext cx="1031425" cy="893275"/>
            </a:xfrm>
            <a:custGeom>
              <a:rect b="b" l="l" r="r" t="t"/>
              <a:pathLst>
                <a:path extrusionOk="0" fill="none" h="35731" w="41257">
                  <a:moveTo>
                    <a:pt x="30945" y="0"/>
                  </a:moveTo>
                  <a:lnTo>
                    <a:pt x="10312" y="0"/>
                  </a:lnTo>
                  <a:lnTo>
                    <a:pt x="1" y="17871"/>
                  </a:lnTo>
                  <a:lnTo>
                    <a:pt x="10312" y="35731"/>
                  </a:lnTo>
                  <a:lnTo>
                    <a:pt x="30945" y="35731"/>
                  </a:lnTo>
                  <a:lnTo>
                    <a:pt x="41256" y="17871"/>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9"/>
            <p:cNvSpPr/>
            <p:nvPr/>
          </p:nvSpPr>
          <p:spPr>
            <a:xfrm>
              <a:off x="6059975" y="2696000"/>
              <a:ext cx="1031700" cy="893575"/>
            </a:xfrm>
            <a:custGeom>
              <a:rect b="b" l="l" r="r" t="t"/>
              <a:pathLst>
                <a:path extrusionOk="0" fill="none" h="35743" w="41268">
                  <a:moveTo>
                    <a:pt x="30957" y="0"/>
                  </a:moveTo>
                  <a:lnTo>
                    <a:pt x="10323" y="0"/>
                  </a:lnTo>
                  <a:lnTo>
                    <a:pt x="0" y="17872"/>
                  </a:lnTo>
                  <a:lnTo>
                    <a:pt x="10323" y="35743"/>
                  </a:lnTo>
                  <a:lnTo>
                    <a:pt x="30957" y="35743"/>
                  </a:lnTo>
                  <a:lnTo>
                    <a:pt x="41267"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9"/>
            <p:cNvSpPr/>
            <p:nvPr/>
          </p:nvSpPr>
          <p:spPr>
            <a:xfrm>
              <a:off x="4298750" y="2696000"/>
              <a:ext cx="1031700" cy="893575"/>
            </a:xfrm>
            <a:custGeom>
              <a:rect b="b" l="l" r="r" t="t"/>
              <a:pathLst>
                <a:path extrusionOk="0" fill="none" h="35743" w="41268">
                  <a:moveTo>
                    <a:pt x="30944" y="0"/>
                  </a:moveTo>
                  <a:lnTo>
                    <a:pt x="10311" y="0"/>
                  </a:lnTo>
                  <a:lnTo>
                    <a:pt x="0" y="17872"/>
                  </a:lnTo>
                  <a:lnTo>
                    <a:pt x="10311" y="35743"/>
                  </a:lnTo>
                  <a:lnTo>
                    <a:pt x="30944" y="35743"/>
                  </a:lnTo>
                  <a:lnTo>
                    <a:pt x="41267"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9"/>
            <p:cNvSpPr/>
            <p:nvPr/>
          </p:nvSpPr>
          <p:spPr>
            <a:xfrm>
              <a:off x="5179800" y="3205275"/>
              <a:ext cx="1031700" cy="893300"/>
            </a:xfrm>
            <a:custGeom>
              <a:rect b="b" l="l" r="r" t="t"/>
              <a:pathLst>
                <a:path extrusionOk="0" fill="none" h="35732" w="41268">
                  <a:moveTo>
                    <a:pt x="30957" y="1"/>
                  </a:moveTo>
                  <a:lnTo>
                    <a:pt x="10323" y="1"/>
                  </a:lnTo>
                  <a:lnTo>
                    <a:pt x="1" y="17872"/>
                  </a:lnTo>
                  <a:lnTo>
                    <a:pt x="10323" y="35732"/>
                  </a:lnTo>
                  <a:lnTo>
                    <a:pt x="30957" y="35732"/>
                  </a:lnTo>
                  <a:lnTo>
                    <a:pt x="41268"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9"/>
            <p:cNvSpPr/>
            <p:nvPr/>
          </p:nvSpPr>
          <p:spPr>
            <a:xfrm>
              <a:off x="5180700" y="2180150"/>
              <a:ext cx="1031700" cy="893600"/>
            </a:xfrm>
            <a:custGeom>
              <a:rect b="b" l="l" r="r" t="t"/>
              <a:pathLst>
                <a:path extrusionOk="0" fill="none" h="35744" w="41268">
                  <a:moveTo>
                    <a:pt x="30945" y="1"/>
                  </a:moveTo>
                  <a:lnTo>
                    <a:pt x="10323" y="1"/>
                  </a:lnTo>
                  <a:lnTo>
                    <a:pt x="0" y="17872"/>
                  </a:lnTo>
                  <a:lnTo>
                    <a:pt x="10323" y="35743"/>
                  </a:lnTo>
                  <a:lnTo>
                    <a:pt x="30945" y="35743"/>
                  </a:lnTo>
                  <a:lnTo>
                    <a:pt x="41267"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9"/>
            <p:cNvSpPr/>
            <p:nvPr/>
          </p:nvSpPr>
          <p:spPr>
            <a:xfrm>
              <a:off x="3395950" y="3157375"/>
              <a:ext cx="1031700" cy="893575"/>
            </a:xfrm>
            <a:custGeom>
              <a:rect b="b" l="l" r="r" t="t"/>
              <a:pathLst>
                <a:path extrusionOk="0" fill="none" h="35743" w="41268">
                  <a:moveTo>
                    <a:pt x="30945" y="0"/>
                  </a:moveTo>
                  <a:lnTo>
                    <a:pt x="10323" y="0"/>
                  </a:lnTo>
                  <a:lnTo>
                    <a:pt x="0" y="17871"/>
                  </a:lnTo>
                  <a:lnTo>
                    <a:pt x="10323" y="35743"/>
                  </a:lnTo>
                  <a:lnTo>
                    <a:pt x="30945" y="35743"/>
                  </a:lnTo>
                  <a:lnTo>
                    <a:pt x="41267" y="17871"/>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9"/>
            <p:cNvSpPr/>
            <p:nvPr/>
          </p:nvSpPr>
          <p:spPr>
            <a:xfrm>
              <a:off x="1634725" y="3157375"/>
              <a:ext cx="1031400" cy="893575"/>
            </a:xfrm>
            <a:custGeom>
              <a:rect b="b" l="l" r="r" t="t"/>
              <a:pathLst>
                <a:path extrusionOk="0" fill="none" h="35743" w="41256">
                  <a:moveTo>
                    <a:pt x="30944" y="0"/>
                  </a:moveTo>
                  <a:lnTo>
                    <a:pt x="10311" y="0"/>
                  </a:lnTo>
                  <a:lnTo>
                    <a:pt x="0" y="17871"/>
                  </a:lnTo>
                  <a:lnTo>
                    <a:pt x="10311" y="35743"/>
                  </a:lnTo>
                  <a:lnTo>
                    <a:pt x="30944" y="35743"/>
                  </a:lnTo>
                  <a:lnTo>
                    <a:pt x="41255" y="17871"/>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9"/>
            <p:cNvSpPr/>
            <p:nvPr/>
          </p:nvSpPr>
          <p:spPr>
            <a:xfrm>
              <a:off x="2515775" y="3666650"/>
              <a:ext cx="1031700" cy="893300"/>
            </a:xfrm>
            <a:custGeom>
              <a:rect b="b" l="l" r="r" t="t"/>
              <a:pathLst>
                <a:path extrusionOk="0" fill="none" h="35732" w="41268">
                  <a:moveTo>
                    <a:pt x="30957" y="1"/>
                  </a:moveTo>
                  <a:lnTo>
                    <a:pt x="10323" y="1"/>
                  </a:lnTo>
                  <a:lnTo>
                    <a:pt x="1" y="17872"/>
                  </a:lnTo>
                  <a:lnTo>
                    <a:pt x="10323" y="35731"/>
                  </a:lnTo>
                  <a:lnTo>
                    <a:pt x="30957" y="35731"/>
                  </a:lnTo>
                  <a:lnTo>
                    <a:pt x="41268"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9"/>
            <p:cNvSpPr/>
            <p:nvPr/>
          </p:nvSpPr>
          <p:spPr>
            <a:xfrm>
              <a:off x="2516675" y="2641525"/>
              <a:ext cx="1031700" cy="893600"/>
            </a:xfrm>
            <a:custGeom>
              <a:rect b="b" l="l" r="r" t="t"/>
              <a:pathLst>
                <a:path extrusionOk="0" fill="none" h="35744" w="41268">
                  <a:moveTo>
                    <a:pt x="30945" y="1"/>
                  </a:moveTo>
                  <a:lnTo>
                    <a:pt x="10311" y="1"/>
                  </a:lnTo>
                  <a:lnTo>
                    <a:pt x="0" y="17872"/>
                  </a:lnTo>
                  <a:lnTo>
                    <a:pt x="10311" y="35743"/>
                  </a:lnTo>
                  <a:lnTo>
                    <a:pt x="30945" y="35743"/>
                  </a:lnTo>
                  <a:lnTo>
                    <a:pt x="41267"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 name="Google Shape;796;p29"/>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3F3F3"/>
                </a:solidFill>
              </a:rPr>
              <a:t>HOW IT WORKS?</a:t>
            </a:r>
            <a:endParaRPr>
              <a:solidFill>
                <a:srgbClr val="F3F3F3"/>
              </a:solidFill>
            </a:endParaRPr>
          </a:p>
        </p:txBody>
      </p:sp>
      <p:sp>
        <p:nvSpPr>
          <p:cNvPr id="797" name="Google Shape;797;p29"/>
          <p:cNvSpPr txBox="1"/>
          <p:nvPr>
            <p:ph idx="4294967295" type="subTitle"/>
          </p:nvPr>
        </p:nvSpPr>
        <p:spPr>
          <a:xfrm>
            <a:off x="5196546" y="3519543"/>
            <a:ext cx="1741800" cy="69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000">
                <a:solidFill>
                  <a:srgbClr val="F3F3F3"/>
                </a:solidFill>
              </a:rPr>
              <a:t>Attractive User-Interface with a Tkinter and a Web Application</a:t>
            </a:r>
            <a:endParaRPr sz="1000">
              <a:solidFill>
                <a:srgbClr val="F3F3F3"/>
              </a:solidFill>
            </a:endParaRPr>
          </a:p>
        </p:txBody>
      </p:sp>
      <p:sp>
        <p:nvSpPr>
          <p:cNvPr id="798" name="Google Shape;798;p29"/>
          <p:cNvSpPr txBox="1"/>
          <p:nvPr>
            <p:ph idx="4294967295" type="subTitle"/>
          </p:nvPr>
        </p:nvSpPr>
        <p:spPr>
          <a:xfrm>
            <a:off x="6453108" y="2107733"/>
            <a:ext cx="1655100" cy="69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s" sz="1000">
                <a:solidFill>
                  <a:srgbClr val="F3F3F3"/>
                </a:solidFill>
              </a:rPr>
              <a:t>Assess it using Intelligent set of questions from a counsellor </a:t>
            </a:r>
            <a:endParaRPr sz="1000">
              <a:solidFill>
                <a:srgbClr val="F3F3F3"/>
              </a:solidFill>
            </a:endParaRPr>
          </a:p>
        </p:txBody>
      </p:sp>
      <p:sp>
        <p:nvSpPr>
          <p:cNvPr id="799" name="Google Shape;799;p29"/>
          <p:cNvSpPr txBox="1"/>
          <p:nvPr/>
        </p:nvSpPr>
        <p:spPr>
          <a:xfrm>
            <a:off x="5196546" y="3207705"/>
            <a:ext cx="1365900" cy="495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F3F3"/>
                </a:solidFill>
                <a:latin typeface="Teko"/>
                <a:ea typeface="Teko"/>
                <a:cs typeface="Teko"/>
                <a:sym typeface="Teko"/>
              </a:rPr>
              <a:t>User-Interface</a:t>
            </a:r>
            <a:endParaRPr>
              <a:solidFill>
                <a:srgbClr val="F3F3F3"/>
              </a:solidFill>
              <a:latin typeface="Teko"/>
              <a:ea typeface="Teko"/>
              <a:cs typeface="Teko"/>
              <a:sym typeface="Teko"/>
            </a:endParaRPr>
          </a:p>
        </p:txBody>
      </p:sp>
      <p:sp>
        <p:nvSpPr>
          <p:cNvPr id="800" name="Google Shape;800;p29"/>
          <p:cNvSpPr txBox="1"/>
          <p:nvPr/>
        </p:nvSpPr>
        <p:spPr>
          <a:xfrm>
            <a:off x="1453500" y="2089050"/>
            <a:ext cx="1365900" cy="495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F3F3F3"/>
                </a:solidFill>
                <a:latin typeface="Teko"/>
                <a:ea typeface="Teko"/>
                <a:cs typeface="Teko"/>
                <a:sym typeface="Teko"/>
              </a:rPr>
              <a:t>TRAINING</a:t>
            </a:r>
            <a:endParaRPr>
              <a:solidFill>
                <a:srgbClr val="F3F3F3"/>
              </a:solidFill>
              <a:latin typeface="Teko"/>
              <a:ea typeface="Teko"/>
              <a:cs typeface="Teko"/>
              <a:sym typeface="Teko"/>
            </a:endParaRPr>
          </a:p>
        </p:txBody>
      </p:sp>
      <p:sp>
        <p:nvSpPr>
          <p:cNvPr id="801" name="Google Shape;801;p29"/>
          <p:cNvSpPr txBox="1"/>
          <p:nvPr/>
        </p:nvSpPr>
        <p:spPr>
          <a:xfrm>
            <a:off x="6453108" y="1763576"/>
            <a:ext cx="1365900" cy="495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F3F3"/>
                </a:solidFill>
                <a:latin typeface="Teko"/>
                <a:ea typeface="Teko"/>
                <a:cs typeface="Teko"/>
                <a:sym typeface="Teko"/>
              </a:rPr>
              <a:t>ASSESSMENT</a:t>
            </a:r>
            <a:endParaRPr>
              <a:solidFill>
                <a:srgbClr val="F3F3F3"/>
              </a:solidFill>
              <a:latin typeface="Teko"/>
              <a:ea typeface="Teko"/>
              <a:cs typeface="Teko"/>
              <a:sym typeface="Teko"/>
            </a:endParaRPr>
          </a:p>
        </p:txBody>
      </p:sp>
      <p:sp>
        <p:nvSpPr>
          <p:cNvPr id="802" name="Google Shape;802;p29"/>
          <p:cNvSpPr txBox="1"/>
          <p:nvPr/>
        </p:nvSpPr>
        <p:spPr>
          <a:xfrm>
            <a:off x="2974178" y="3474588"/>
            <a:ext cx="1365900" cy="495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F3F3F3"/>
                </a:solidFill>
                <a:latin typeface="Teko"/>
                <a:ea typeface="Teko"/>
                <a:cs typeface="Teko"/>
                <a:sym typeface="Teko"/>
              </a:rPr>
              <a:t>TECHNOLOGY</a:t>
            </a:r>
            <a:endParaRPr>
              <a:solidFill>
                <a:srgbClr val="F3F3F3"/>
              </a:solidFill>
              <a:latin typeface="Teko"/>
              <a:ea typeface="Teko"/>
              <a:cs typeface="Teko"/>
              <a:sym typeface="Teko"/>
            </a:endParaRPr>
          </a:p>
        </p:txBody>
      </p:sp>
      <p:sp>
        <p:nvSpPr>
          <p:cNvPr id="803" name="Google Shape;803;p29"/>
          <p:cNvSpPr txBox="1"/>
          <p:nvPr>
            <p:ph idx="4294967295" type="subTitle"/>
          </p:nvPr>
        </p:nvSpPr>
        <p:spPr>
          <a:xfrm>
            <a:off x="2578178" y="3782790"/>
            <a:ext cx="1761900" cy="690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Clr>
                <a:schemeClr val="dk1"/>
              </a:buClr>
              <a:buSzPts val="1100"/>
              <a:buFont typeface="Arial"/>
              <a:buNone/>
            </a:pPr>
            <a:r>
              <a:rPr lang="es" sz="1000">
                <a:solidFill>
                  <a:srgbClr val="F3F3F3"/>
                </a:solidFill>
              </a:rPr>
              <a:t>Employ Machine Learning to get the results from the Dataset.</a:t>
            </a:r>
            <a:endParaRPr sz="1000">
              <a:solidFill>
                <a:srgbClr val="F3F3F3"/>
              </a:solidFill>
            </a:endParaRPr>
          </a:p>
        </p:txBody>
      </p:sp>
      <p:sp>
        <p:nvSpPr>
          <p:cNvPr id="804" name="Google Shape;804;p29"/>
          <p:cNvSpPr txBox="1"/>
          <p:nvPr>
            <p:ph idx="4294967295" type="subTitle"/>
          </p:nvPr>
        </p:nvSpPr>
        <p:spPr>
          <a:xfrm>
            <a:off x="1263000" y="2410302"/>
            <a:ext cx="1556400" cy="690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Clr>
                <a:schemeClr val="dk1"/>
              </a:buClr>
              <a:buSzPts val="1100"/>
              <a:buFont typeface="Arial"/>
              <a:buNone/>
            </a:pPr>
            <a:r>
              <a:rPr lang="es" sz="1000">
                <a:solidFill>
                  <a:srgbClr val="F3F3F3"/>
                </a:solidFill>
              </a:rPr>
              <a:t>Getting many users (especially Students) to get to participate into it to generate datasets.</a:t>
            </a:r>
            <a:endParaRPr sz="1000">
              <a:solidFill>
                <a:srgbClr val="F3F3F3"/>
              </a:solidFill>
            </a:endParaRPr>
          </a:p>
        </p:txBody>
      </p:sp>
      <p:cxnSp>
        <p:nvCxnSpPr>
          <p:cNvPr id="805" name="Google Shape;805;p29"/>
          <p:cNvCxnSpPr/>
          <p:nvPr/>
        </p:nvCxnSpPr>
        <p:spPr>
          <a:xfrm>
            <a:off x="3499850" y="2204450"/>
            <a:ext cx="528300" cy="866100"/>
          </a:xfrm>
          <a:prstGeom prst="straightConnector1">
            <a:avLst/>
          </a:prstGeom>
          <a:noFill/>
          <a:ln cap="flat" cmpd="sng" w="9525">
            <a:solidFill>
              <a:schemeClr val="lt1"/>
            </a:solidFill>
            <a:prstDash val="solid"/>
            <a:round/>
            <a:headEnd len="med" w="med" type="none"/>
            <a:tailEnd len="med" w="med" type="oval"/>
          </a:ln>
        </p:spPr>
      </p:cxnSp>
      <p:cxnSp>
        <p:nvCxnSpPr>
          <p:cNvPr id="806" name="Google Shape;806;p29"/>
          <p:cNvCxnSpPr/>
          <p:nvPr/>
        </p:nvCxnSpPr>
        <p:spPr>
          <a:xfrm flipH="1" rot="10800000">
            <a:off x="4036225" y="2748050"/>
            <a:ext cx="1535700" cy="293400"/>
          </a:xfrm>
          <a:prstGeom prst="straightConnector1">
            <a:avLst/>
          </a:prstGeom>
          <a:noFill/>
          <a:ln cap="flat" cmpd="sng" w="9525">
            <a:solidFill>
              <a:schemeClr val="lt1"/>
            </a:solidFill>
            <a:prstDash val="solid"/>
            <a:round/>
            <a:headEnd len="med" w="med" type="none"/>
            <a:tailEnd len="med" w="med" type="oval"/>
          </a:ln>
        </p:spPr>
      </p:cxnSp>
      <p:cxnSp>
        <p:nvCxnSpPr>
          <p:cNvPr id="807" name="Google Shape;807;p29"/>
          <p:cNvCxnSpPr/>
          <p:nvPr/>
        </p:nvCxnSpPr>
        <p:spPr>
          <a:xfrm rot="10800000">
            <a:off x="5029150" y="1824075"/>
            <a:ext cx="502500" cy="909600"/>
          </a:xfrm>
          <a:prstGeom prst="straightConnector1">
            <a:avLst/>
          </a:prstGeom>
          <a:noFill/>
          <a:ln cap="flat" cmpd="sng" w="9525">
            <a:solidFill>
              <a:schemeClr val="lt1"/>
            </a:solidFill>
            <a:prstDash val="solid"/>
            <a:round/>
            <a:headEnd len="med" w="med" type="none"/>
            <a:tailEnd len="med" w="med" type="oval"/>
          </a:ln>
        </p:spPr>
      </p:cxnSp>
      <p:cxnSp>
        <p:nvCxnSpPr>
          <p:cNvPr id="808" name="Google Shape;808;p29"/>
          <p:cNvCxnSpPr/>
          <p:nvPr/>
        </p:nvCxnSpPr>
        <p:spPr>
          <a:xfrm flipH="1" rot="10800000">
            <a:off x="5067900" y="1847850"/>
            <a:ext cx="1756500" cy="1200"/>
          </a:xfrm>
          <a:prstGeom prst="straightConnector1">
            <a:avLst/>
          </a:prstGeom>
          <a:noFill/>
          <a:ln cap="flat" cmpd="sng" w="9525">
            <a:solidFill>
              <a:schemeClr val="lt1"/>
            </a:solidFill>
            <a:prstDash val="solid"/>
            <a:round/>
            <a:headEnd len="med" w="med" type="none"/>
            <a:tailEnd len="med" w="med" type="oval"/>
          </a:ln>
        </p:spPr>
      </p:cxnSp>
      <p:cxnSp>
        <p:nvCxnSpPr>
          <p:cNvPr id="809" name="Google Shape;809;p29"/>
          <p:cNvCxnSpPr/>
          <p:nvPr/>
        </p:nvCxnSpPr>
        <p:spPr>
          <a:xfrm rot="10800000">
            <a:off x="2481200" y="2181238"/>
            <a:ext cx="1038300" cy="0"/>
          </a:xfrm>
          <a:prstGeom prst="straightConnector1">
            <a:avLst/>
          </a:prstGeom>
          <a:noFill/>
          <a:ln cap="flat" cmpd="sng" w="9525">
            <a:solidFill>
              <a:schemeClr val="lt1"/>
            </a:solidFill>
            <a:prstDash val="solid"/>
            <a:round/>
            <a:headEnd len="med" w="med" type="oval"/>
            <a:tailEnd len="med" w="med" type="oval"/>
          </a:ln>
        </p:spPr>
      </p:cxnSp>
      <p:cxnSp>
        <p:nvCxnSpPr>
          <p:cNvPr id="810" name="Google Shape;810;p29"/>
          <p:cNvCxnSpPr/>
          <p:nvPr/>
        </p:nvCxnSpPr>
        <p:spPr>
          <a:xfrm flipH="1">
            <a:off x="4005200" y="3071825"/>
            <a:ext cx="7200" cy="537000"/>
          </a:xfrm>
          <a:prstGeom prst="straightConnector1">
            <a:avLst/>
          </a:prstGeom>
          <a:noFill/>
          <a:ln cap="flat" cmpd="sng" w="9525">
            <a:solidFill>
              <a:schemeClr val="lt1"/>
            </a:solidFill>
            <a:prstDash val="solid"/>
            <a:round/>
            <a:headEnd len="med" w="med" type="none"/>
            <a:tailEnd len="med" w="med" type="oval"/>
          </a:ln>
        </p:spPr>
      </p:cxnSp>
      <p:cxnSp>
        <p:nvCxnSpPr>
          <p:cNvPr id="811" name="Google Shape;811;p29"/>
          <p:cNvCxnSpPr/>
          <p:nvPr/>
        </p:nvCxnSpPr>
        <p:spPr>
          <a:xfrm flipH="1">
            <a:off x="5533975" y="2780100"/>
            <a:ext cx="7800" cy="544200"/>
          </a:xfrm>
          <a:prstGeom prst="straightConnector1">
            <a:avLst/>
          </a:prstGeom>
          <a:noFill/>
          <a:ln cap="flat" cmpd="sng" w="9525">
            <a:solidFill>
              <a:schemeClr val="lt1"/>
            </a:solidFill>
            <a:prstDash val="solid"/>
            <a:round/>
            <a:headEnd len="med" w="med" type="none"/>
            <a:tailEnd len="med" w="med" type="oval"/>
          </a:ln>
        </p:spPr>
      </p:cxnSp>
    </p:spTree>
  </p:cSld>
  <p:clrMapOvr>
    <a:masterClrMapping/>
  </p:clrMapOvr>
</p:sld>
</file>

<file path=ppt/theme/theme1.xml><?xml version="1.0" encoding="utf-8"?>
<a:theme xmlns:a="http://schemas.openxmlformats.org/drawingml/2006/main" xmlns:r="http://schemas.openxmlformats.org/officeDocument/2006/relationships"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